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93" r:id="rId3"/>
    <p:sldMasterId id="2147483705" r:id="rId4"/>
    <p:sldMasterId id="2147483717" r:id="rId5"/>
  </p:sldMasterIdLst>
  <p:notesMasterIdLst>
    <p:notesMasterId r:id="rId33"/>
  </p:notesMasterIdLst>
  <p:sldIdLst>
    <p:sldId id="257" r:id="rId6"/>
    <p:sldId id="259" r:id="rId7"/>
    <p:sldId id="260" r:id="rId8"/>
    <p:sldId id="2649" r:id="rId9"/>
    <p:sldId id="261" r:id="rId10"/>
    <p:sldId id="271" r:id="rId11"/>
    <p:sldId id="269" r:id="rId12"/>
    <p:sldId id="630" r:id="rId13"/>
    <p:sldId id="265" r:id="rId14"/>
    <p:sldId id="2650" r:id="rId15"/>
    <p:sldId id="2651" r:id="rId16"/>
    <p:sldId id="2652" r:id="rId17"/>
    <p:sldId id="2653" r:id="rId18"/>
    <p:sldId id="2654" r:id="rId19"/>
    <p:sldId id="2655" r:id="rId20"/>
    <p:sldId id="2656" r:id="rId21"/>
    <p:sldId id="521" r:id="rId22"/>
    <p:sldId id="519" r:id="rId23"/>
    <p:sldId id="2657" r:id="rId24"/>
    <p:sldId id="2658" r:id="rId25"/>
    <p:sldId id="2659" r:id="rId26"/>
    <p:sldId id="2661" r:id="rId27"/>
    <p:sldId id="2660" r:id="rId28"/>
    <p:sldId id="2662" r:id="rId29"/>
    <p:sldId id="527" r:id="rId30"/>
    <p:sldId id="530" r:id="rId31"/>
    <p:sldId id="52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C6B8E9-91EA-1F02-1D9B-B2BBE500DB68}" v="1" dt="2025-01-12T00:23:58.1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ười dùng Khách" userId="S::urn:spo:anon#26c911063e9c920cabe68c13d0fd51087e4aa75507922926bc670a0d9d23ea92::" providerId="AD" clId="Web-{56C6B8E9-91EA-1F02-1D9B-B2BBE500DB68}"/>
    <pc:docChg chg="modSld">
      <pc:chgData name="Người dùng Khách" userId="S::urn:spo:anon#26c911063e9c920cabe68c13d0fd51087e4aa75507922926bc670a0d9d23ea92::" providerId="AD" clId="Web-{56C6B8E9-91EA-1F02-1D9B-B2BBE500DB68}" dt="2025-01-12T00:23:58.134" v="0"/>
      <pc:docMkLst>
        <pc:docMk/>
      </pc:docMkLst>
      <pc:sldChg chg="delSp delAnim">
        <pc:chgData name="Người dùng Khách" userId="S::urn:spo:anon#26c911063e9c920cabe68c13d0fd51087e4aa75507922926bc670a0d9d23ea92::" providerId="AD" clId="Web-{56C6B8E9-91EA-1F02-1D9B-B2BBE500DB68}" dt="2025-01-12T00:23:58.134" v="0"/>
        <pc:sldMkLst>
          <pc:docMk/>
          <pc:sldMk cId="1745956189" sldId="257"/>
        </pc:sldMkLst>
        <pc:spChg chg="del">
          <ac:chgData name="Người dùng Khách" userId="S::urn:spo:anon#26c911063e9c920cabe68c13d0fd51087e4aa75507922926bc670a0d9d23ea92::" providerId="AD" clId="Web-{56C6B8E9-91EA-1F02-1D9B-B2BBE500DB68}" dt="2025-01-12T00:23:58.134" v="0"/>
          <ac:spMkLst>
            <pc:docMk/>
            <pc:sldMk cId="1745956189" sldId="257"/>
            <ac:spMk id="19" creationId="{CEBD5BC2-D629-366D-1B6D-35329C0BD49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888BB5-AE7E-4F35-9C62-6FE32A84CE36}" type="datetimeFigureOut">
              <a:rPr lang="en-US" smtClean="0"/>
              <a:t>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2D8A4E-753A-42B3-A194-16A1A94C7020}" type="slidenum">
              <a:rPr lang="en-US" smtClean="0"/>
              <a:t>‹#›</a:t>
            </a:fld>
            <a:endParaRPr lang="en-US"/>
          </a:p>
        </p:txBody>
      </p:sp>
    </p:spTree>
    <p:extLst>
      <p:ext uri="{BB962C8B-B14F-4D97-AF65-F5344CB8AC3E}">
        <p14:creationId xmlns:p14="http://schemas.microsoft.com/office/powerpoint/2010/main" val="224566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2D8A4E-753A-42B3-A194-16A1A94C7020}" type="slidenum">
              <a:rPr lang="en-US" smtClean="0"/>
              <a:t>3</a:t>
            </a:fld>
            <a:endParaRPr lang="en-US"/>
          </a:p>
        </p:txBody>
      </p:sp>
    </p:spTree>
    <p:extLst>
      <p:ext uri="{BB962C8B-B14F-4D97-AF65-F5344CB8AC3E}">
        <p14:creationId xmlns:p14="http://schemas.microsoft.com/office/powerpoint/2010/main" val="1301189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2D8A4E-753A-42B3-A194-16A1A94C70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346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gi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5.png"/><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A98C9-5377-0467-71B6-AFDCE3710A7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8015B3-625F-61B2-40C8-18A8D64645D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F8C43C-0194-0939-5222-7E3183C25831}"/>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1/11/2025</a:t>
            </a:fld>
            <a:endParaRPr lang="en-US"/>
          </a:p>
        </p:txBody>
      </p:sp>
      <p:sp>
        <p:nvSpPr>
          <p:cNvPr id="5" name="Footer Placeholder 4">
            <a:extLst>
              <a:ext uri="{FF2B5EF4-FFF2-40B4-BE49-F238E27FC236}">
                <a16:creationId xmlns:a16="http://schemas.microsoft.com/office/drawing/2014/main" id="{EA06A151-9162-3F5B-470F-7E4F89131F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DF9222-8A37-4AC6-0830-01F9084A4F64}"/>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298530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B9095-90F5-1189-4321-862BBEA122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993447-0EDA-E18F-EA60-8CB177B6B55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D60B6-1D9C-8EF5-E258-0D8F766105E3}"/>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1/11/2025</a:t>
            </a:fld>
            <a:endParaRPr lang="en-US"/>
          </a:p>
        </p:txBody>
      </p:sp>
      <p:sp>
        <p:nvSpPr>
          <p:cNvPr id="5" name="Footer Placeholder 4">
            <a:extLst>
              <a:ext uri="{FF2B5EF4-FFF2-40B4-BE49-F238E27FC236}">
                <a16:creationId xmlns:a16="http://schemas.microsoft.com/office/drawing/2014/main" id="{D0C7B1A8-27BB-37C6-0396-3555FDFD4F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750846A-2888-FA9E-5D5F-AAABC3DC42A0}"/>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4209580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E9F897-1351-6B74-7A73-6B7BD184172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E306B8-7252-F13C-8885-733B4EC2BFE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45A1BA-7CA4-3C44-B0C7-6C3F67D5D8BD}"/>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1/11/2025</a:t>
            </a:fld>
            <a:endParaRPr lang="en-US"/>
          </a:p>
        </p:txBody>
      </p:sp>
      <p:sp>
        <p:nvSpPr>
          <p:cNvPr id="5" name="Footer Placeholder 4">
            <a:extLst>
              <a:ext uri="{FF2B5EF4-FFF2-40B4-BE49-F238E27FC236}">
                <a16:creationId xmlns:a16="http://schemas.microsoft.com/office/drawing/2014/main" id="{F8B1BD51-5AA4-CB2F-2002-EFAD3A7251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C3F08F-97B6-D641-3E02-659B2E315232}"/>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3911019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0383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spTree>
    <p:extLst>
      <p:ext uri="{BB962C8B-B14F-4D97-AF65-F5344CB8AC3E}">
        <p14:creationId xmlns:p14="http://schemas.microsoft.com/office/powerpoint/2010/main" val="3232657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8BD63AC5-AD47-43CA-B937-F368C22F2F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8" name="图片 10">
            <a:extLst>
              <a:ext uri="{FF2B5EF4-FFF2-40B4-BE49-F238E27FC236}">
                <a16:creationId xmlns:a16="http://schemas.microsoft.com/office/drawing/2014/main" id="{D94F400B-86DA-4D74-8B47-FBA3C2726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106680"/>
            <a:ext cx="8427721" cy="6858000"/>
          </a:xfrm>
          <a:prstGeom prst="rect">
            <a:avLst/>
          </a:prstGeom>
        </p:spPr>
      </p:pic>
      <p:pic>
        <p:nvPicPr>
          <p:cNvPr id="9" name="图片 11">
            <a:extLst>
              <a:ext uri="{FF2B5EF4-FFF2-40B4-BE49-F238E27FC236}">
                <a16:creationId xmlns:a16="http://schemas.microsoft.com/office/drawing/2014/main" id="{4308002D-F6E3-4483-896B-44A922AB34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0" name="图片 14">
            <a:extLst>
              <a:ext uri="{FF2B5EF4-FFF2-40B4-BE49-F238E27FC236}">
                <a16:creationId xmlns:a16="http://schemas.microsoft.com/office/drawing/2014/main" id="{8A2F7FA4-B46E-4E1A-9F04-BB804383348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1" name="图片 18">
            <a:extLst>
              <a:ext uri="{FF2B5EF4-FFF2-40B4-BE49-F238E27FC236}">
                <a16:creationId xmlns:a16="http://schemas.microsoft.com/office/drawing/2014/main" id="{181575A8-98A1-43E1-BB40-885DBC75C50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2" name="图片 20">
            <a:extLst>
              <a:ext uri="{FF2B5EF4-FFF2-40B4-BE49-F238E27FC236}">
                <a16:creationId xmlns:a16="http://schemas.microsoft.com/office/drawing/2014/main" id="{B2CDF210-D306-4AB4-A32D-FFDDD97BC82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3" name="图片 90">
            <a:extLst>
              <a:ext uri="{FF2B5EF4-FFF2-40B4-BE49-F238E27FC236}">
                <a16:creationId xmlns:a16="http://schemas.microsoft.com/office/drawing/2014/main" id="{5583FDEE-79DD-440E-BFC1-02A729B3162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28977" y="363658"/>
            <a:ext cx="2143500" cy="1339393"/>
          </a:xfrm>
          <a:prstGeom prst="rect">
            <a:avLst/>
          </a:prstGeom>
        </p:spPr>
      </p:pic>
    </p:spTree>
    <p:extLst>
      <p:ext uri="{BB962C8B-B14F-4D97-AF65-F5344CB8AC3E}">
        <p14:creationId xmlns:p14="http://schemas.microsoft.com/office/powerpoint/2010/main" val="19635396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5490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55778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0173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402007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47E6F83-0A01-4DB6-A799-99D852C1470A}"/>
              </a:ext>
            </a:extLst>
          </p:cNvPr>
          <p:cNvGrpSpPr/>
          <p:nvPr userDrawn="1"/>
        </p:nvGrpSpPr>
        <p:grpSpPr>
          <a:xfrm>
            <a:off x="-345352" y="4364534"/>
            <a:ext cx="13105058" cy="2737816"/>
            <a:chOff x="-669816" y="4426519"/>
            <a:chExt cx="13105058" cy="2737816"/>
          </a:xfrm>
        </p:grpSpPr>
        <p:sp>
          <p:nvSpPr>
            <p:cNvPr id="20" name="Title 1">
              <a:extLst>
                <a:ext uri="{FF2B5EF4-FFF2-40B4-BE49-F238E27FC236}">
                  <a16:creationId xmlns:a16="http://schemas.microsoft.com/office/drawing/2014/main" id="{40B08B89-164F-4CE9-A864-7BE4947A59DC}"/>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p>
          </p:txBody>
        </p:sp>
        <p:pic>
          <p:nvPicPr>
            <p:cNvPr id="21" name="Picture 20">
              <a:extLst>
                <a:ext uri="{FF2B5EF4-FFF2-40B4-BE49-F238E27FC236}">
                  <a16:creationId xmlns:a16="http://schemas.microsoft.com/office/drawing/2014/main" id="{74F5CA39-BF50-4EFE-9239-7245FAE4B4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2" name="Picture 21">
              <a:extLst>
                <a:ext uri="{FF2B5EF4-FFF2-40B4-BE49-F238E27FC236}">
                  <a16:creationId xmlns:a16="http://schemas.microsoft.com/office/drawing/2014/main" id="{A2E64C2B-6192-4D6F-8927-F6D26F826B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3" name="Picture 22">
              <a:extLst>
                <a:ext uri="{FF2B5EF4-FFF2-40B4-BE49-F238E27FC236}">
                  <a16:creationId xmlns:a16="http://schemas.microsoft.com/office/drawing/2014/main" id="{885554A0-07BC-43A2-8CAF-E1EBF7B5E2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5" name="Picture 24">
              <a:extLst>
                <a:ext uri="{FF2B5EF4-FFF2-40B4-BE49-F238E27FC236}">
                  <a16:creationId xmlns:a16="http://schemas.microsoft.com/office/drawing/2014/main" id="{A5070C3E-65E4-40A6-9639-E053AD9F4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6" name="Picture 25">
              <a:extLst>
                <a:ext uri="{FF2B5EF4-FFF2-40B4-BE49-F238E27FC236}">
                  <a16:creationId xmlns:a16="http://schemas.microsoft.com/office/drawing/2014/main" id="{3D1EA79B-B0A7-4302-90BB-0FE9DC5E4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9816" y="4491430"/>
              <a:ext cx="2690819" cy="2431481"/>
            </a:xfrm>
            <a:prstGeom prst="rect">
              <a:avLst/>
            </a:prstGeom>
          </p:spPr>
        </p:pic>
        <p:pic>
          <p:nvPicPr>
            <p:cNvPr id="27" name="Picture 26">
              <a:extLst>
                <a:ext uri="{FF2B5EF4-FFF2-40B4-BE49-F238E27FC236}">
                  <a16:creationId xmlns:a16="http://schemas.microsoft.com/office/drawing/2014/main" id="{CFA5164D-533C-44EF-9945-3CA71BAE5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8" name="Picture 27">
              <a:extLst>
                <a:ext uri="{FF2B5EF4-FFF2-40B4-BE49-F238E27FC236}">
                  <a16:creationId xmlns:a16="http://schemas.microsoft.com/office/drawing/2014/main" id="{5DE41964-4CA5-4598-97D0-27514BB81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2068666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499FB-60F1-1D82-8DC9-2F3BF18BD14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EF6E597-B838-0445-C363-2DB5FFB06A5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3004E2-2E4B-B7A4-2C44-76E6B67C1EA3}"/>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1/11/2025</a:t>
            </a:fld>
            <a:endParaRPr lang="en-US"/>
          </a:p>
        </p:txBody>
      </p:sp>
      <p:sp>
        <p:nvSpPr>
          <p:cNvPr id="5" name="Footer Placeholder 4">
            <a:extLst>
              <a:ext uri="{FF2B5EF4-FFF2-40B4-BE49-F238E27FC236}">
                <a16:creationId xmlns:a16="http://schemas.microsoft.com/office/drawing/2014/main" id="{74B0244D-722A-F772-A8E3-5158A776C4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C4D6A6-9BE3-D734-45B1-EC3127A10CEE}"/>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1900420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4161151" y="-135003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3879728"/>
            <a:ext cx="12191999" cy="2978272"/>
          </a:xfrm>
          <a:prstGeom prst="rect">
            <a:avLst/>
          </a:prstGeom>
        </p:spPr>
      </p:pic>
    </p:spTree>
    <p:extLst>
      <p:ext uri="{BB962C8B-B14F-4D97-AF65-F5344CB8AC3E}">
        <p14:creationId xmlns:p14="http://schemas.microsoft.com/office/powerpoint/2010/main" val="27352432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00252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64838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58248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12126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82890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30480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64108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81419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4493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7755C-3809-50EE-5F8C-269721CE3DA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19F818-B8FC-CB6C-14ED-14EB0A56DD5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65765E-C5C6-7951-91B6-EAAF1BD4EC59}"/>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1/11/2025</a:t>
            </a:fld>
            <a:endParaRPr lang="en-US"/>
          </a:p>
        </p:txBody>
      </p:sp>
      <p:sp>
        <p:nvSpPr>
          <p:cNvPr id="5" name="Footer Placeholder 4">
            <a:extLst>
              <a:ext uri="{FF2B5EF4-FFF2-40B4-BE49-F238E27FC236}">
                <a16:creationId xmlns:a16="http://schemas.microsoft.com/office/drawing/2014/main" id="{C97B5AF2-C339-0453-A365-6A92BA21E5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912415-71EE-A5BB-A8CF-4ACEA95D323A}"/>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42059461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23622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13331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838200" y="6356351"/>
            <a:ext cx="2743200" cy="365125"/>
          </a:xfrm>
          <a:prstGeom prst="rect">
            <a:avLst/>
          </a:prstGeom>
        </p:spPr>
        <p:txBody>
          <a:bodyPr/>
          <a:lstStyle/>
          <a:p>
            <a:fld id="{97768580-069A-40F5-A61B-32622FEC0FF5}" type="datetimeFigureOut">
              <a:rPr lang="en-US" smtClean="0"/>
              <a:t>1/11/2025</a:t>
            </a:fld>
            <a:endParaRPr lang="en-US"/>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8610600" y="6356351"/>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6253243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838200" y="6356351"/>
            <a:ext cx="2743200" cy="365125"/>
          </a:xfrm>
          <a:prstGeom prst="rect">
            <a:avLst/>
          </a:prstGeom>
        </p:spPr>
        <p:txBody>
          <a:bodyPr/>
          <a:lstStyle/>
          <a:p>
            <a:fld id="{97768580-069A-40F5-A61B-32622FEC0FF5}" type="datetimeFigureOut">
              <a:rPr lang="en-US" smtClean="0"/>
              <a:t>1/11/2025</a:t>
            </a:fld>
            <a:endParaRPr lang="en-US"/>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8610600" y="6356351"/>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248624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838200" y="6356351"/>
            <a:ext cx="2743200" cy="365125"/>
          </a:xfrm>
          <a:prstGeom prst="rect">
            <a:avLst/>
          </a:prstGeom>
        </p:spPr>
        <p:txBody>
          <a:bodyPr/>
          <a:lstStyle/>
          <a:p>
            <a:fld id="{97768580-069A-40F5-A61B-32622FEC0FF5}" type="datetimeFigureOut">
              <a:rPr lang="en-US" smtClean="0"/>
              <a:t>1/11/2025</a:t>
            </a:fld>
            <a:endParaRPr lang="en-US"/>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8610600" y="6356351"/>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7431879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838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6172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838200" y="6356351"/>
            <a:ext cx="2743200" cy="365125"/>
          </a:xfrm>
          <a:prstGeom prst="rect">
            <a:avLst/>
          </a:prstGeom>
        </p:spPr>
        <p:txBody>
          <a:bodyPr/>
          <a:lstStyle/>
          <a:p>
            <a:fld id="{97768580-069A-40F5-A61B-32622FEC0FF5}" type="datetimeFigureOut">
              <a:rPr lang="en-US" smtClean="0"/>
              <a:t>1/11/2025</a:t>
            </a:fld>
            <a:endParaRPr lang="en-US"/>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8610600" y="6356351"/>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2424048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839788" y="365126"/>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838200" y="6356351"/>
            <a:ext cx="2743200" cy="365125"/>
          </a:xfrm>
          <a:prstGeom prst="rect">
            <a:avLst/>
          </a:prstGeom>
        </p:spPr>
        <p:txBody>
          <a:bodyPr/>
          <a:lstStyle/>
          <a:p>
            <a:fld id="{97768580-069A-40F5-A61B-32622FEC0FF5}" type="datetimeFigureOut">
              <a:rPr lang="en-US" smtClean="0"/>
              <a:t>1/11/2025</a:t>
            </a:fld>
            <a:endParaRPr lang="en-US"/>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8610600" y="6356351"/>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6132980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838200" y="6356351"/>
            <a:ext cx="2743200" cy="365125"/>
          </a:xfrm>
          <a:prstGeom prst="rect">
            <a:avLst/>
          </a:prstGeom>
        </p:spPr>
        <p:txBody>
          <a:bodyPr/>
          <a:lstStyle/>
          <a:p>
            <a:fld id="{97768580-069A-40F5-A61B-32622FEC0FF5}" type="datetimeFigureOut">
              <a:rPr lang="en-US" smtClean="0"/>
              <a:t>1/11/2025</a:t>
            </a:fld>
            <a:endParaRPr lang="en-US"/>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8610600" y="6356351"/>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9508237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838200" y="6356351"/>
            <a:ext cx="2743200" cy="365125"/>
          </a:xfrm>
          <a:prstGeom prst="rect">
            <a:avLst/>
          </a:prstGeom>
        </p:spPr>
        <p:txBody>
          <a:bodyPr/>
          <a:lstStyle/>
          <a:p>
            <a:fld id="{97768580-069A-40F5-A61B-32622FEC0FF5}" type="datetimeFigureOut">
              <a:rPr lang="en-US" smtClean="0"/>
              <a:t>1/11/2025</a:t>
            </a:fld>
            <a:endParaRPr lang="en-US"/>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8610600" y="6356351"/>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7949555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838200" y="6356351"/>
            <a:ext cx="2743200" cy="365125"/>
          </a:xfrm>
          <a:prstGeom prst="rect">
            <a:avLst/>
          </a:prstGeom>
        </p:spPr>
        <p:txBody>
          <a:bodyPr/>
          <a:lstStyle/>
          <a:p>
            <a:fld id="{97768580-069A-40F5-A61B-32622FEC0FF5}" type="datetimeFigureOut">
              <a:rPr lang="en-US" smtClean="0"/>
              <a:t>1/11/2025</a:t>
            </a:fld>
            <a:endParaRPr lang="en-US"/>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8610600" y="6356351"/>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218182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7B165-5C94-E766-DB67-675FB93720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5ED1A1-83F4-EFF9-ADE8-45836ADC8FC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EA6E28-8A9C-FAE6-D38E-8233FD5D7B4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2E8E4D-B112-49F6-E797-94B87168D050}"/>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1/11/2025</a:t>
            </a:fld>
            <a:endParaRPr lang="en-US"/>
          </a:p>
        </p:txBody>
      </p:sp>
      <p:sp>
        <p:nvSpPr>
          <p:cNvPr id="6" name="Footer Placeholder 5">
            <a:extLst>
              <a:ext uri="{FF2B5EF4-FFF2-40B4-BE49-F238E27FC236}">
                <a16:creationId xmlns:a16="http://schemas.microsoft.com/office/drawing/2014/main" id="{50BED87B-4811-C5DE-91BC-B18AB6620A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849D8F1-15FF-DD78-5CBB-4D335B2325C9}"/>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17229383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838200" y="6356351"/>
            <a:ext cx="2743200" cy="365125"/>
          </a:xfrm>
          <a:prstGeom prst="rect">
            <a:avLst/>
          </a:prstGeom>
        </p:spPr>
        <p:txBody>
          <a:bodyPr/>
          <a:lstStyle/>
          <a:p>
            <a:fld id="{97768580-069A-40F5-A61B-32622FEC0FF5}" type="datetimeFigureOut">
              <a:rPr lang="en-US" smtClean="0"/>
              <a:t>1/11/2025</a:t>
            </a:fld>
            <a:endParaRPr lang="en-US"/>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8610600" y="6356351"/>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0206561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838200" y="1825626"/>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838200" y="6356351"/>
            <a:ext cx="2743200" cy="365125"/>
          </a:xfrm>
          <a:prstGeom prst="rect">
            <a:avLst/>
          </a:prstGeom>
        </p:spPr>
        <p:txBody>
          <a:bodyPr/>
          <a:lstStyle/>
          <a:p>
            <a:fld id="{97768580-069A-40F5-A61B-32622FEC0FF5}" type="datetimeFigureOut">
              <a:rPr lang="en-US" smtClean="0"/>
              <a:t>1/11/2025</a:t>
            </a:fld>
            <a:endParaRPr lang="en-US"/>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8610600" y="6356351"/>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2874310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8724900" y="365126"/>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838200" y="365126"/>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838200" y="6356351"/>
            <a:ext cx="2743200" cy="365125"/>
          </a:xfrm>
          <a:prstGeom prst="rect">
            <a:avLst/>
          </a:prstGeom>
        </p:spPr>
        <p:txBody>
          <a:bodyPr/>
          <a:lstStyle/>
          <a:p>
            <a:fld id="{97768580-069A-40F5-A61B-32622FEC0FF5}" type="datetimeFigureOut">
              <a:rPr lang="en-US" smtClean="0"/>
              <a:t>1/11/2025</a:t>
            </a:fld>
            <a:endParaRPr lang="en-US"/>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8610600" y="6356351"/>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8561156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70B319A-3BDA-0F36-86CE-6EC048416A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244" r="6244"/>
          <a:stretch/>
        </p:blipFill>
        <p:spPr>
          <a:xfrm>
            <a:off x="0" y="-7025"/>
            <a:ext cx="12192000" cy="6865025"/>
          </a:xfrm>
          <a:prstGeom prst="rect">
            <a:avLst/>
          </a:prstGeom>
        </p:spPr>
      </p:pic>
      <p:sp>
        <p:nvSpPr>
          <p:cNvPr id="9" name="Rectangle: Rounded Corners 8">
            <a:extLst>
              <a:ext uri="{FF2B5EF4-FFF2-40B4-BE49-F238E27FC236}">
                <a16:creationId xmlns:a16="http://schemas.microsoft.com/office/drawing/2014/main" id="{C3118705-03AB-D7D8-4FDC-8C05AC652030}"/>
              </a:ext>
            </a:extLst>
          </p:cNvPr>
          <p:cNvSpPr/>
          <p:nvPr userDrawn="1"/>
        </p:nvSpPr>
        <p:spPr>
          <a:xfrm>
            <a:off x="203200" y="228601"/>
            <a:ext cx="11785600" cy="6349999"/>
          </a:xfrm>
          <a:prstGeom prst="roundRect">
            <a:avLst>
              <a:gd name="adj" fmla="val 5024"/>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174224526"/>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THANH TÂM">
            <a:extLst>
              <a:ext uri="{FF2B5EF4-FFF2-40B4-BE49-F238E27FC236}">
                <a16:creationId xmlns:a16="http://schemas.microsoft.com/office/drawing/2014/main" id="{0C1599A2-42D9-19C7-10D9-13666B771FF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4649" y="0"/>
            <a:ext cx="12187351" cy="6852606"/>
          </a:xfrm>
          <a:prstGeom prst="rect">
            <a:avLst/>
          </a:prstGeom>
        </p:spPr>
      </p:pic>
    </p:spTree>
    <p:extLst>
      <p:ext uri="{BB962C8B-B14F-4D97-AF65-F5344CB8AC3E}">
        <p14:creationId xmlns:p14="http://schemas.microsoft.com/office/powerpoint/2010/main" val="1581871750"/>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A4B6F-2ED2-8B96-0B1A-8A334A3BC5CC}"/>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A187BE-0391-2997-820C-72E791C375EC}"/>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5BB574-2616-DCC1-5E85-0FEA437F6F48}"/>
              </a:ext>
            </a:extLst>
          </p:cNvPr>
          <p:cNvSpPr>
            <a:spLocks noGrp="1"/>
          </p:cNvSpPr>
          <p:nvPr>
            <p:ph type="dt" sz="half" idx="10"/>
          </p:nvPr>
        </p:nvSpPr>
        <p:spPr>
          <a:xfrm>
            <a:off x="838200" y="6356351"/>
            <a:ext cx="2743200" cy="365125"/>
          </a:xfrm>
          <a:prstGeom prst="rect">
            <a:avLst/>
          </a:prstGeom>
        </p:spPr>
        <p:txBody>
          <a:bodyPr/>
          <a:lstStyle/>
          <a:p>
            <a:fld id="{1795E6C9-2168-4720-A9EB-70ADBA642B7F}" type="datetimeFigureOut">
              <a:rPr lang="en-US" smtClean="0"/>
              <a:t>1/11/2025</a:t>
            </a:fld>
            <a:endParaRPr lang="en-US"/>
          </a:p>
        </p:txBody>
      </p:sp>
      <p:sp>
        <p:nvSpPr>
          <p:cNvPr id="5" name="Footer Placeholder 4">
            <a:extLst>
              <a:ext uri="{FF2B5EF4-FFF2-40B4-BE49-F238E27FC236}">
                <a16:creationId xmlns:a16="http://schemas.microsoft.com/office/drawing/2014/main" id="{130B15E8-1C0B-593D-77C2-11ACD4CE4EF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F930C7E-76B3-659A-DF37-7339F9AFA485}"/>
              </a:ext>
            </a:extLst>
          </p:cNvPr>
          <p:cNvSpPr>
            <a:spLocks noGrp="1"/>
          </p:cNvSpPr>
          <p:nvPr>
            <p:ph type="sldNum" sz="quarter" idx="12"/>
          </p:nvPr>
        </p:nvSpPr>
        <p:spPr>
          <a:xfrm>
            <a:off x="8610600" y="6356351"/>
            <a:ext cx="2743200" cy="365125"/>
          </a:xfrm>
          <a:prstGeom prst="rect">
            <a:avLst/>
          </a:prstGeom>
        </p:spPr>
        <p:txBody>
          <a:bodyPr/>
          <a:lstStyle/>
          <a:p>
            <a:fld id="{1C6E09D2-1536-4586-9706-28BA5514D485}" type="slidenum">
              <a:rPr lang="en-US" smtClean="0"/>
              <a:t>‹#›</a:t>
            </a:fld>
            <a:endParaRPr lang="en-US"/>
          </a:p>
        </p:txBody>
      </p:sp>
    </p:spTree>
    <p:extLst>
      <p:ext uri="{BB962C8B-B14F-4D97-AF65-F5344CB8AC3E}">
        <p14:creationId xmlns:p14="http://schemas.microsoft.com/office/powerpoint/2010/main" val="3101194191"/>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7D16A-1F43-53AE-70AA-FFB2166A5F52}"/>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034B335-FF35-2DD4-6C59-4587587E2497}"/>
              </a:ext>
            </a:extLst>
          </p:cNvPr>
          <p:cNvSpPr>
            <a:spLocks noGrp="1"/>
          </p:cNvSpPr>
          <p:nvPr>
            <p:ph sz="half" idx="1"/>
          </p:nvPr>
        </p:nvSpPr>
        <p:spPr>
          <a:xfrm>
            <a:off x="838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3C0D12-34BD-076F-11A4-503C2E553724}"/>
              </a:ext>
            </a:extLst>
          </p:cNvPr>
          <p:cNvSpPr>
            <a:spLocks noGrp="1"/>
          </p:cNvSpPr>
          <p:nvPr>
            <p:ph sz="half" idx="2"/>
          </p:nvPr>
        </p:nvSpPr>
        <p:spPr>
          <a:xfrm>
            <a:off x="6172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A64526-A8D6-7922-CB06-EA0440EBF336}"/>
              </a:ext>
            </a:extLst>
          </p:cNvPr>
          <p:cNvSpPr>
            <a:spLocks noGrp="1"/>
          </p:cNvSpPr>
          <p:nvPr>
            <p:ph type="dt" sz="half" idx="10"/>
          </p:nvPr>
        </p:nvSpPr>
        <p:spPr>
          <a:xfrm>
            <a:off x="838200" y="6356351"/>
            <a:ext cx="2743200" cy="365125"/>
          </a:xfrm>
          <a:prstGeom prst="rect">
            <a:avLst/>
          </a:prstGeom>
        </p:spPr>
        <p:txBody>
          <a:bodyPr/>
          <a:lstStyle/>
          <a:p>
            <a:fld id="{1795E6C9-2168-4720-A9EB-70ADBA642B7F}" type="datetimeFigureOut">
              <a:rPr lang="en-US" smtClean="0"/>
              <a:t>1/11/2025</a:t>
            </a:fld>
            <a:endParaRPr lang="en-US"/>
          </a:p>
        </p:txBody>
      </p:sp>
      <p:sp>
        <p:nvSpPr>
          <p:cNvPr id="6" name="Footer Placeholder 5">
            <a:extLst>
              <a:ext uri="{FF2B5EF4-FFF2-40B4-BE49-F238E27FC236}">
                <a16:creationId xmlns:a16="http://schemas.microsoft.com/office/drawing/2014/main" id="{9B974E23-2404-36F0-A1EC-5BA7D0947BFA}"/>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E421849-F34A-12A6-7209-F497974E3EDE}"/>
              </a:ext>
            </a:extLst>
          </p:cNvPr>
          <p:cNvSpPr>
            <a:spLocks noGrp="1"/>
          </p:cNvSpPr>
          <p:nvPr>
            <p:ph type="sldNum" sz="quarter" idx="12"/>
          </p:nvPr>
        </p:nvSpPr>
        <p:spPr>
          <a:xfrm>
            <a:off x="8610600" y="6356351"/>
            <a:ext cx="2743200" cy="365125"/>
          </a:xfrm>
          <a:prstGeom prst="rect">
            <a:avLst/>
          </a:prstGeom>
        </p:spPr>
        <p:txBody>
          <a:bodyPr/>
          <a:lstStyle/>
          <a:p>
            <a:fld id="{1C6E09D2-1536-4586-9706-28BA5514D485}" type="slidenum">
              <a:rPr lang="en-US" smtClean="0"/>
              <a:t>‹#›</a:t>
            </a:fld>
            <a:endParaRPr lang="en-US"/>
          </a:p>
        </p:txBody>
      </p:sp>
    </p:spTree>
    <p:extLst>
      <p:ext uri="{BB962C8B-B14F-4D97-AF65-F5344CB8AC3E}">
        <p14:creationId xmlns:p14="http://schemas.microsoft.com/office/powerpoint/2010/main" val="3255013461"/>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03905-8DBC-4EF5-98F2-773B858F7251}"/>
              </a:ext>
            </a:extLst>
          </p:cNvPr>
          <p:cNvSpPr>
            <a:spLocks noGrp="1"/>
          </p:cNvSpPr>
          <p:nvPr>
            <p:ph type="title"/>
          </p:nvPr>
        </p:nvSpPr>
        <p:spPr>
          <a:xfrm>
            <a:off x="839788" y="365126"/>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A216596-7843-C2C0-C42D-57D8FDBD204C}"/>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72D69B-E92E-8E8B-0DFC-D73F9FF0B2ED}"/>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CD875F-8615-BED2-6DD9-C8F102FA73B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D956DE-CD35-462E-3BEA-AAB5A67AF4F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A400A8-EF42-F755-CDEE-301819CB5FE7}"/>
              </a:ext>
            </a:extLst>
          </p:cNvPr>
          <p:cNvSpPr>
            <a:spLocks noGrp="1"/>
          </p:cNvSpPr>
          <p:nvPr>
            <p:ph type="dt" sz="half" idx="10"/>
          </p:nvPr>
        </p:nvSpPr>
        <p:spPr>
          <a:xfrm>
            <a:off x="838200" y="6356351"/>
            <a:ext cx="2743200" cy="365125"/>
          </a:xfrm>
          <a:prstGeom prst="rect">
            <a:avLst/>
          </a:prstGeom>
        </p:spPr>
        <p:txBody>
          <a:bodyPr/>
          <a:lstStyle/>
          <a:p>
            <a:fld id="{1795E6C9-2168-4720-A9EB-70ADBA642B7F}" type="datetimeFigureOut">
              <a:rPr lang="en-US" smtClean="0"/>
              <a:t>1/11/2025</a:t>
            </a:fld>
            <a:endParaRPr lang="en-US"/>
          </a:p>
        </p:txBody>
      </p:sp>
      <p:sp>
        <p:nvSpPr>
          <p:cNvPr id="8" name="Footer Placeholder 7">
            <a:extLst>
              <a:ext uri="{FF2B5EF4-FFF2-40B4-BE49-F238E27FC236}">
                <a16:creationId xmlns:a16="http://schemas.microsoft.com/office/drawing/2014/main" id="{08454183-FFEC-5457-AE14-9F4ACE7C91CE}"/>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23054D0-CF28-ED60-6256-5428317B5426}"/>
              </a:ext>
            </a:extLst>
          </p:cNvPr>
          <p:cNvSpPr>
            <a:spLocks noGrp="1"/>
          </p:cNvSpPr>
          <p:nvPr>
            <p:ph type="sldNum" sz="quarter" idx="12"/>
          </p:nvPr>
        </p:nvSpPr>
        <p:spPr>
          <a:xfrm>
            <a:off x="8610600" y="6356351"/>
            <a:ext cx="2743200" cy="365125"/>
          </a:xfrm>
          <a:prstGeom prst="rect">
            <a:avLst/>
          </a:prstGeom>
        </p:spPr>
        <p:txBody>
          <a:bodyPr/>
          <a:lstStyle/>
          <a:p>
            <a:fld id="{1C6E09D2-1536-4586-9706-28BA5514D485}" type="slidenum">
              <a:rPr lang="en-US" smtClean="0"/>
              <a:t>‹#›</a:t>
            </a:fld>
            <a:endParaRPr lang="en-US"/>
          </a:p>
        </p:txBody>
      </p:sp>
    </p:spTree>
    <p:extLst>
      <p:ext uri="{BB962C8B-B14F-4D97-AF65-F5344CB8AC3E}">
        <p14:creationId xmlns:p14="http://schemas.microsoft.com/office/powerpoint/2010/main" val="3873691801"/>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E0756-FB83-A4B8-61CA-63D3E14679E4}"/>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1B8C06-1695-BA2A-1E73-580DD8A85A4E}"/>
              </a:ext>
            </a:extLst>
          </p:cNvPr>
          <p:cNvSpPr>
            <a:spLocks noGrp="1"/>
          </p:cNvSpPr>
          <p:nvPr>
            <p:ph type="dt" sz="half" idx="10"/>
          </p:nvPr>
        </p:nvSpPr>
        <p:spPr>
          <a:xfrm>
            <a:off x="838200" y="6356351"/>
            <a:ext cx="2743200" cy="365125"/>
          </a:xfrm>
          <a:prstGeom prst="rect">
            <a:avLst/>
          </a:prstGeom>
        </p:spPr>
        <p:txBody>
          <a:bodyPr/>
          <a:lstStyle/>
          <a:p>
            <a:fld id="{1795E6C9-2168-4720-A9EB-70ADBA642B7F}" type="datetimeFigureOut">
              <a:rPr lang="en-US" smtClean="0"/>
              <a:t>1/11/2025</a:t>
            </a:fld>
            <a:endParaRPr lang="en-US"/>
          </a:p>
        </p:txBody>
      </p:sp>
      <p:sp>
        <p:nvSpPr>
          <p:cNvPr id="4" name="Footer Placeholder 3">
            <a:extLst>
              <a:ext uri="{FF2B5EF4-FFF2-40B4-BE49-F238E27FC236}">
                <a16:creationId xmlns:a16="http://schemas.microsoft.com/office/drawing/2014/main" id="{08ABB7DF-BFF2-0048-A32A-CBCB4E0BACD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E5F15D1-2C71-3188-1D08-3809475DCCC8}"/>
              </a:ext>
            </a:extLst>
          </p:cNvPr>
          <p:cNvSpPr>
            <a:spLocks noGrp="1"/>
          </p:cNvSpPr>
          <p:nvPr>
            <p:ph type="sldNum" sz="quarter" idx="12"/>
          </p:nvPr>
        </p:nvSpPr>
        <p:spPr>
          <a:xfrm>
            <a:off x="8610600" y="6356351"/>
            <a:ext cx="2743200" cy="365125"/>
          </a:xfrm>
          <a:prstGeom prst="rect">
            <a:avLst/>
          </a:prstGeom>
        </p:spPr>
        <p:txBody>
          <a:bodyPr/>
          <a:lstStyle/>
          <a:p>
            <a:fld id="{1C6E09D2-1536-4586-9706-28BA5514D485}" type="slidenum">
              <a:rPr lang="en-US" smtClean="0"/>
              <a:t>‹#›</a:t>
            </a:fld>
            <a:endParaRPr lang="en-US"/>
          </a:p>
        </p:txBody>
      </p:sp>
    </p:spTree>
    <p:extLst>
      <p:ext uri="{BB962C8B-B14F-4D97-AF65-F5344CB8AC3E}">
        <p14:creationId xmlns:p14="http://schemas.microsoft.com/office/powerpoint/2010/main" val="1126640311"/>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BE62C4-DA6D-DF11-BE51-926E1A058764}"/>
              </a:ext>
            </a:extLst>
          </p:cNvPr>
          <p:cNvSpPr>
            <a:spLocks noGrp="1"/>
          </p:cNvSpPr>
          <p:nvPr>
            <p:ph type="dt" sz="half" idx="10"/>
          </p:nvPr>
        </p:nvSpPr>
        <p:spPr>
          <a:xfrm>
            <a:off x="838200" y="6356351"/>
            <a:ext cx="2743200" cy="365125"/>
          </a:xfrm>
          <a:prstGeom prst="rect">
            <a:avLst/>
          </a:prstGeom>
        </p:spPr>
        <p:txBody>
          <a:bodyPr/>
          <a:lstStyle/>
          <a:p>
            <a:fld id="{1795E6C9-2168-4720-A9EB-70ADBA642B7F}" type="datetimeFigureOut">
              <a:rPr lang="en-US" smtClean="0"/>
              <a:t>1/11/2025</a:t>
            </a:fld>
            <a:endParaRPr lang="en-US"/>
          </a:p>
        </p:txBody>
      </p:sp>
      <p:sp>
        <p:nvSpPr>
          <p:cNvPr id="3" name="Footer Placeholder 2">
            <a:extLst>
              <a:ext uri="{FF2B5EF4-FFF2-40B4-BE49-F238E27FC236}">
                <a16:creationId xmlns:a16="http://schemas.microsoft.com/office/drawing/2014/main" id="{582D7EAA-8682-E2F6-5D1C-8323004CA7E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6951194-4DED-E298-0AF8-04CBFA36AA64}"/>
              </a:ext>
            </a:extLst>
          </p:cNvPr>
          <p:cNvSpPr>
            <a:spLocks noGrp="1"/>
          </p:cNvSpPr>
          <p:nvPr>
            <p:ph type="sldNum" sz="quarter" idx="12"/>
          </p:nvPr>
        </p:nvSpPr>
        <p:spPr>
          <a:xfrm>
            <a:off x="8610600" y="6356351"/>
            <a:ext cx="2743200" cy="365125"/>
          </a:xfrm>
          <a:prstGeom prst="rect">
            <a:avLst/>
          </a:prstGeom>
        </p:spPr>
        <p:txBody>
          <a:bodyPr/>
          <a:lstStyle/>
          <a:p>
            <a:fld id="{1C6E09D2-1536-4586-9706-28BA5514D485}" type="slidenum">
              <a:rPr lang="en-US" smtClean="0"/>
              <a:t>‹#›</a:t>
            </a:fld>
            <a:endParaRPr lang="en-US"/>
          </a:p>
        </p:txBody>
      </p:sp>
    </p:spTree>
    <p:extLst>
      <p:ext uri="{BB962C8B-B14F-4D97-AF65-F5344CB8AC3E}">
        <p14:creationId xmlns:p14="http://schemas.microsoft.com/office/powerpoint/2010/main" val="3672081746"/>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DE182-D29D-74DA-4C8C-CCF903E3959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E0507B4-69A4-5221-D3B3-7B1703D817D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9FBFB4-1864-9C43-D1CF-F16F7AB4678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CC1EF5-0416-1946-AF7D-98F8FEEDF0C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D2C8EE-1EC7-6AE0-F405-1160384742A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0CB79D-2972-210F-BCFB-B2967B19AEAB}"/>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1/11/2025</a:t>
            </a:fld>
            <a:endParaRPr lang="en-US"/>
          </a:p>
        </p:txBody>
      </p:sp>
      <p:sp>
        <p:nvSpPr>
          <p:cNvPr id="8" name="Footer Placeholder 7">
            <a:extLst>
              <a:ext uri="{FF2B5EF4-FFF2-40B4-BE49-F238E27FC236}">
                <a16:creationId xmlns:a16="http://schemas.microsoft.com/office/drawing/2014/main" id="{4E623106-F41E-0035-417F-A18E7552B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CB1AB0E-D50F-73B2-4BA0-803DE55E8DF8}"/>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543946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964E7-20FC-5BD7-EB22-5FE67C32DAA6}"/>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841667-9911-97F8-366E-41D1E1E42EFA}"/>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1A0837-56CC-0CCB-D6E7-437946ED66EB}"/>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A08F48-8382-AF5F-D375-183B5AC8D242}"/>
              </a:ext>
            </a:extLst>
          </p:cNvPr>
          <p:cNvSpPr>
            <a:spLocks noGrp="1"/>
          </p:cNvSpPr>
          <p:nvPr>
            <p:ph type="dt" sz="half" idx="10"/>
          </p:nvPr>
        </p:nvSpPr>
        <p:spPr>
          <a:xfrm>
            <a:off x="838200" y="6356351"/>
            <a:ext cx="2743200" cy="365125"/>
          </a:xfrm>
          <a:prstGeom prst="rect">
            <a:avLst/>
          </a:prstGeom>
        </p:spPr>
        <p:txBody>
          <a:bodyPr/>
          <a:lstStyle/>
          <a:p>
            <a:fld id="{1795E6C9-2168-4720-A9EB-70ADBA642B7F}" type="datetimeFigureOut">
              <a:rPr lang="en-US" smtClean="0"/>
              <a:t>1/11/2025</a:t>
            </a:fld>
            <a:endParaRPr lang="en-US"/>
          </a:p>
        </p:txBody>
      </p:sp>
      <p:sp>
        <p:nvSpPr>
          <p:cNvPr id="6" name="Footer Placeholder 5">
            <a:extLst>
              <a:ext uri="{FF2B5EF4-FFF2-40B4-BE49-F238E27FC236}">
                <a16:creationId xmlns:a16="http://schemas.microsoft.com/office/drawing/2014/main" id="{9CABA400-0DCD-6298-22AD-80F7DD0B1C7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D7DD4E2-B054-34C3-0098-1B59B8C63923}"/>
              </a:ext>
            </a:extLst>
          </p:cNvPr>
          <p:cNvSpPr>
            <a:spLocks noGrp="1"/>
          </p:cNvSpPr>
          <p:nvPr>
            <p:ph type="sldNum" sz="quarter" idx="12"/>
          </p:nvPr>
        </p:nvSpPr>
        <p:spPr>
          <a:xfrm>
            <a:off x="8610600" y="6356351"/>
            <a:ext cx="2743200" cy="365125"/>
          </a:xfrm>
          <a:prstGeom prst="rect">
            <a:avLst/>
          </a:prstGeom>
        </p:spPr>
        <p:txBody>
          <a:bodyPr/>
          <a:lstStyle/>
          <a:p>
            <a:fld id="{1C6E09D2-1536-4586-9706-28BA5514D485}" type="slidenum">
              <a:rPr lang="en-US" smtClean="0"/>
              <a:t>‹#›</a:t>
            </a:fld>
            <a:endParaRPr lang="en-US"/>
          </a:p>
        </p:txBody>
      </p:sp>
    </p:spTree>
    <p:extLst>
      <p:ext uri="{BB962C8B-B14F-4D97-AF65-F5344CB8AC3E}">
        <p14:creationId xmlns:p14="http://schemas.microsoft.com/office/powerpoint/2010/main" val="1267548661"/>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02A53-7BCF-76D2-CE88-F696C2448529}"/>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538B1E-B885-6EFA-7C0C-D3EB49A1742A}"/>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A5E65E08-84CC-5742-EE77-4F943D43E212}"/>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5B0BD9-E321-3F95-8A45-A50FBE596F70}"/>
              </a:ext>
            </a:extLst>
          </p:cNvPr>
          <p:cNvSpPr>
            <a:spLocks noGrp="1"/>
          </p:cNvSpPr>
          <p:nvPr>
            <p:ph type="dt" sz="half" idx="10"/>
          </p:nvPr>
        </p:nvSpPr>
        <p:spPr>
          <a:xfrm>
            <a:off x="838200" y="6356351"/>
            <a:ext cx="2743200" cy="365125"/>
          </a:xfrm>
          <a:prstGeom prst="rect">
            <a:avLst/>
          </a:prstGeom>
        </p:spPr>
        <p:txBody>
          <a:bodyPr/>
          <a:lstStyle/>
          <a:p>
            <a:fld id="{1795E6C9-2168-4720-A9EB-70ADBA642B7F}" type="datetimeFigureOut">
              <a:rPr lang="en-US" smtClean="0"/>
              <a:t>1/11/2025</a:t>
            </a:fld>
            <a:endParaRPr lang="en-US"/>
          </a:p>
        </p:txBody>
      </p:sp>
      <p:sp>
        <p:nvSpPr>
          <p:cNvPr id="6" name="Footer Placeholder 5">
            <a:extLst>
              <a:ext uri="{FF2B5EF4-FFF2-40B4-BE49-F238E27FC236}">
                <a16:creationId xmlns:a16="http://schemas.microsoft.com/office/drawing/2014/main" id="{10A4F4D6-024D-21C4-D01A-AC62BE2BBE6A}"/>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5F6A244-8987-7AC0-7981-D12C98BD94E3}"/>
              </a:ext>
            </a:extLst>
          </p:cNvPr>
          <p:cNvSpPr>
            <a:spLocks noGrp="1"/>
          </p:cNvSpPr>
          <p:nvPr>
            <p:ph type="sldNum" sz="quarter" idx="12"/>
          </p:nvPr>
        </p:nvSpPr>
        <p:spPr>
          <a:xfrm>
            <a:off x="8610600" y="6356351"/>
            <a:ext cx="2743200" cy="365125"/>
          </a:xfrm>
          <a:prstGeom prst="rect">
            <a:avLst/>
          </a:prstGeom>
        </p:spPr>
        <p:txBody>
          <a:bodyPr/>
          <a:lstStyle/>
          <a:p>
            <a:fld id="{1C6E09D2-1536-4586-9706-28BA5514D485}" type="slidenum">
              <a:rPr lang="en-US" smtClean="0"/>
              <a:t>‹#›</a:t>
            </a:fld>
            <a:endParaRPr lang="en-US"/>
          </a:p>
        </p:txBody>
      </p:sp>
    </p:spTree>
    <p:extLst>
      <p:ext uri="{BB962C8B-B14F-4D97-AF65-F5344CB8AC3E}">
        <p14:creationId xmlns:p14="http://schemas.microsoft.com/office/powerpoint/2010/main" val="3580632569"/>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EE87B-A926-B7FB-3A54-066B9D3B9DEA}"/>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AB8370-77F0-3DD3-BB20-5BFB3F0C99D9}"/>
              </a:ext>
            </a:extLst>
          </p:cNvPr>
          <p:cNvSpPr>
            <a:spLocks noGrp="1"/>
          </p:cNvSpPr>
          <p:nvPr>
            <p:ph type="body" orient="vert" idx="1"/>
          </p:nvPr>
        </p:nvSpPr>
        <p:spPr>
          <a:xfrm>
            <a:off x="838200" y="1825626"/>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1D1062-1FFC-B561-A7D8-90D926201447}"/>
              </a:ext>
            </a:extLst>
          </p:cNvPr>
          <p:cNvSpPr>
            <a:spLocks noGrp="1"/>
          </p:cNvSpPr>
          <p:nvPr>
            <p:ph type="dt" sz="half" idx="10"/>
          </p:nvPr>
        </p:nvSpPr>
        <p:spPr>
          <a:xfrm>
            <a:off x="838200" y="6356351"/>
            <a:ext cx="2743200" cy="365125"/>
          </a:xfrm>
          <a:prstGeom prst="rect">
            <a:avLst/>
          </a:prstGeom>
        </p:spPr>
        <p:txBody>
          <a:bodyPr/>
          <a:lstStyle/>
          <a:p>
            <a:fld id="{1795E6C9-2168-4720-A9EB-70ADBA642B7F}" type="datetimeFigureOut">
              <a:rPr lang="en-US" smtClean="0"/>
              <a:t>1/11/2025</a:t>
            </a:fld>
            <a:endParaRPr lang="en-US"/>
          </a:p>
        </p:txBody>
      </p:sp>
      <p:sp>
        <p:nvSpPr>
          <p:cNvPr id="5" name="Footer Placeholder 4">
            <a:extLst>
              <a:ext uri="{FF2B5EF4-FFF2-40B4-BE49-F238E27FC236}">
                <a16:creationId xmlns:a16="http://schemas.microsoft.com/office/drawing/2014/main" id="{EE7FC8DC-C924-0D39-0066-49814C3624E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92E195E-C1B0-131D-F060-5B119A050F4C}"/>
              </a:ext>
            </a:extLst>
          </p:cNvPr>
          <p:cNvSpPr>
            <a:spLocks noGrp="1"/>
          </p:cNvSpPr>
          <p:nvPr>
            <p:ph type="sldNum" sz="quarter" idx="12"/>
          </p:nvPr>
        </p:nvSpPr>
        <p:spPr>
          <a:xfrm>
            <a:off x="8610600" y="6356351"/>
            <a:ext cx="2743200" cy="365125"/>
          </a:xfrm>
          <a:prstGeom prst="rect">
            <a:avLst/>
          </a:prstGeom>
        </p:spPr>
        <p:txBody>
          <a:bodyPr/>
          <a:lstStyle/>
          <a:p>
            <a:fld id="{1C6E09D2-1536-4586-9706-28BA5514D485}" type="slidenum">
              <a:rPr lang="en-US" smtClean="0"/>
              <a:t>‹#›</a:t>
            </a:fld>
            <a:endParaRPr lang="en-US"/>
          </a:p>
        </p:txBody>
      </p:sp>
    </p:spTree>
    <p:extLst>
      <p:ext uri="{BB962C8B-B14F-4D97-AF65-F5344CB8AC3E}">
        <p14:creationId xmlns:p14="http://schemas.microsoft.com/office/powerpoint/2010/main" val="1988600523"/>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DCC2F5-85EF-0F93-424A-6B99CCB539D6}"/>
              </a:ext>
            </a:extLst>
          </p:cNvPr>
          <p:cNvSpPr>
            <a:spLocks noGrp="1"/>
          </p:cNvSpPr>
          <p:nvPr>
            <p:ph type="title" orient="vert"/>
          </p:nvPr>
        </p:nvSpPr>
        <p:spPr>
          <a:xfrm>
            <a:off x="8724900" y="365126"/>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14AB69-B8AD-767E-4BB4-ACD76BE4FDB8}"/>
              </a:ext>
            </a:extLst>
          </p:cNvPr>
          <p:cNvSpPr>
            <a:spLocks noGrp="1"/>
          </p:cNvSpPr>
          <p:nvPr>
            <p:ph type="body" orient="vert" idx="1"/>
          </p:nvPr>
        </p:nvSpPr>
        <p:spPr>
          <a:xfrm>
            <a:off x="838200" y="365126"/>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60EA52-5382-C449-6EA8-83B5EFC1A8BF}"/>
              </a:ext>
            </a:extLst>
          </p:cNvPr>
          <p:cNvSpPr>
            <a:spLocks noGrp="1"/>
          </p:cNvSpPr>
          <p:nvPr>
            <p:ph type="dt" sz="half" idx="10"/>
          </p:nvPr>
        </p:nvSpPr>
        <p:spPr>
          <a:xfrm>
            <a:off x="838200" y="6356351"/>
            <a:ext cx="2743200" cy="365125"/>
          </a:xfrm>
          <a:prstGeom prst="rect">
            <a:avLst/>
          </a:prstGeom>
        </p:spPr>
        <p:txBody>
          <a:bodyPr/>
          <a:lstStyle/>
          <a:p>
            <a:fld id="{1795E6C9-2168-4720-A9EB-70ADBA642B7F}" type="datetimeFigureOut">
              <a:rPr lang="en-US" smtClean="0"/>
              <a:t>1/11/2025</a:t>
            </a:fld>
            <a:endParaRPr lang="en-US"/>
          </a:p>
        </p:txBody>
      </p:sp>
      <p:sp>
        <p:nvSpPr>
          <p:cNvPr id="5" name="Footer Placeholder 4">
            <a:extLst>
              <a:ext uri="{FF2B5EF4-FFF2-40B4-BE49-F238E27FC236}">
                <a16:creationId xmlns:a16="http://schemas.microsoft.com/office/drawing/2014/main" id="{6BC6EEFB-3439-79CE-9513-0FE5043C22C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CE6EA3-F809-E409-26E2-9E720AD61749}"/>
              </a:ext>
            </a:extLst>
          </p:cNvPr>
          <p:cNvSpPr>
            <a:spLocks noGrp="1"/>
          </p:cNvSpPr>
          <p:nvPr>
            <p:ph type="sldNum" sz="quarter" idx="12"/>
          </p:nvPr>
        </p:nvSpPr>
        <p:spPr>
          <a:xfrm>
            <a:off x="8610600" y="6356351"/>
            <a:ext cx="2743200" cy="365125"/>
          </a:xfrm>
          <a:prstGeom prst="rect">
            <a:avLst/>
          </a:prstGeom>
        </p:spPr>
        <p:txBody>
          <a:bodyPr/>
          <a:lstStyle/>
          <a:p>
            <a:fld id="{1C6E09D2-1536-4586-9706-28BA5514D485}" type="slidenum">
              <a:rPr lang="en-US" smtClean="0"/>
              <a:t>‹#›</a:t>
            </a:fld>
            <a:endParaRPr lang="en-US"/>
          </a:p>
        </p:txBody>
      </p:sp>
    </p:spTree>
    <p:extLst>
      <p:ext uri="{BB962C8B-B14F-4D97-AF65-F5344CB8AC3E}">
        <p14:creationId xmlns:p14="http://schemas.microsoft.com/office/powerpoint/2010/main" val="1016737188"/>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70B319A-3BDA-0F36-86CE-6EC048416A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244" r="6244"/>
          <a:stretch/>
        </p:blipFill>
        <p:spPr>
          <a:xfrm>
            <a:off x="0" y="-7025"/>
            <a:ext cx="12192000" cy="6865025"/>
          </a:xfrm>
          <a:prstGeom prst="rect">
            <a:avLst/>
          </a:prstGeom>
        </p:spPr>
      </p:pic>
      <p:sp>
        <p:nvSpPr>
          <p:cNvPr id="9" name="Rectangle: Rounded Corners 8">
            <a:extLst>
              <a:ext uri="{FF2B5EF4-FFF2-40B4-BE49-F238E27FC236}">
                <a16:creationId xmlns:a16="http://schemas.microsoft.com/office/drawing/2014/main" id="{C3118705-03AB-D7D8-4FDC-8C05AC652030}"/>
              </a:ext>
            </a:extLst>
          </p:cNvPr>
          <p:cNvSpPr/>
          <p:nvPr userDrawn="1"/>
        </p:nvSpPr>
        <p:spPr>
          <a:xfrm>
            <a:off x="203200" y="228601"/>
            <a:ext cx="11785600" cy="6349999"/>
          </a:xfrm>
          <a:prstGeom prst="roundRect">
            <a:avLst>
              <a:gd name="adj" fmla="val 5024"/>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916435840"/>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THANH TÂM">
            <a:extLst>
              <a:ext uri="{FF2B5EF4-FFF2-40B4-BE49-F238E27FC236}">
                <a16:creationId xmlns:a16="http://schemas.microsoft.com/office/drawing/2014/main" id="{0C1599A2-42D9-19C7-10D9-13666B771FF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4649" y="0"/>
            <a:ext cx="12187351" cy="6852606"/>
          </a:xfrm>
          <a:prstGeom prst="rect">
            <a:avLst/>
          </a:prstGeom>
        </p:spPr>
      </p:pic>
    </p:spTree>
    <p:extLst>
      <p:ext uri="{BB962C8B-B14F-4D97-AF65-F5344CB8AC3E}">
        <p14:creationId xmlns:p14="http://schemas.microsoft.com/office/powerpoint/2010/main" val="2300021032"/>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A4B6F-2ED2-8B96-0B1A-8A334A3BC5CC}"/>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A187BE-0391-2997-820C-72E791C375EC}"/>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5BB574-2616-DCC1-5E85-0FEA437F6F48}"/>
              </a:ext>
            </a:extLst>
          </p:cNvPr>
          <p:cNvSpPr>
            <a:spLocks noGrp="1"/>
          </p:cNvSpPr>
          <p:nvPr>
            <p:ph type="dt" sz="half" idx="10"/>
          </p:nvPr>
        </p:nvSpPr>
        <p:spPr/>
        <p:txBody>
          <a:bodyPr/>
          <a:lstStyle/>
          <a:p>
            <a:fld id="{1795E6C9-2168-4720-A9EB-70ADBA642B7F}" type="datetimeFigureOut">
              <a:rPr lang="en-US" smtClean="0"/>
              <a:t>1/11/2025</a:t>
            </a:fld>
            <a:endParaRPr lang="en-US"/>
          </a:p>
        </p:txBody>
      </p:sp>
      <p:sp>
        <p:nvSpPr>
          <p:cNvPr id="5" name="Footer Placeholder 4">
            <a:extLst>
              <a:ext uri="{FF2B5EF4-FFF2-40B4-BE49-F238E27FC236}">
                <a16:creationId xmlns:a16="http://schemas.microsoft.com/office/drawing/2014/main" id="{130B15E8-1C0B-593D-77C2-11ACD4CE4E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930C7E-76B3-659A-DF37-7339F9AFA485}"/>
              </a:ext>
            </a:extLst>
          </p:cNvPr>
          <p:cNvSpPr>
            <a:spLocks noGrp="1"/>
          </p:cNvSpPr>
          <p:nvPr>
            <p:ph type="sldNum" sz="quarter" idx="12"/>
          </p:nvPr>
        </p:nvSpPr>
        <p:spPr/>
        <p:txBody>
          <a:bodyPr/>
          <a:lstStyle/>
          <a:p>
            <a:fld id="{1C6E09D2-1536-4586-9706-28BA5514D485}" type="slidenum">
              <a:rPr lang="en-US" smtClean="0"/>
              <a:t>‹#›</a:t>
            </a:fld>
            <a:endParaRPr lang="en-US"/>
          </a:p>
        </p:txBody>
      </p:sp>
    </p:spTree>
    <p:extLst>
      <p:ext uri="{BB962C8B-B14F-4D97-AF65-F5344CB8AC3E}">
        <p14:creationId xmlns:p14="http://schemas.microsoft.com/office/powerpoint/2010/main" val="2844689416"/>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7D16A-1F43-53AE-70AA-FFB2166A5F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34B335-FF35-2DD4-6C59-4587587E2497}"/>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3C0D12-34BD-076F-11A4-503C2E553724}"/>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A64526-A8D6-7922-CB06-EA0440EBF336}"/>
              </a:ext>
            </a:extLst>
          </p:cNvPr>
          <p:cNvSpPr>
            <a:spLocks noGrp="1"/>
          </p:cNvSpPr>
          <p:nvPr>
            <p:ph type="dt" sz="half" idx="10"/>
          </p:nvPr>
        </p:nvSpPr>
        <p:spPr/>
        <p:txBody>
          <a:bodyPr/>
          <a:lstStyle/>
          <a:p>
            <a:fld id="{1795E6C9-2168-4720-A9EB-70ADBA642B7F}" type="datetimeFigureOut">
              <a:rPr lang="en-US" smtClean="0"/>
              <a:t>1/11/2025</a:t>
            </a:fld>
            <a:endParaRPr lang="en-US"/>
          </a:p>
        </p:txBody>
      </p:sp>
      <p:sp>
        <p:nvSpPr>
          <p:cNvPr id="6" name="Footer Placeholder 5">
            <a:extLst>
              <a:ext uri="{FF2B5EF4-FFF2-40B4-BE49-F238E27FC236}">
                <a16:creationId xmlns:a16="http://schemas.microsoft.com/office/drawing/2014/main" id="{9B974E23-2404-36F0-A1EC-5BA7D0947B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421849-F34A-12A6-7209-F497974E3EDE}"/>
              </a:ext>
            </a:extLst>
          </p:cNvPr>
          <p:cNvSpPr>
            <a:spLocks noGrp="1"/>
          </p:cNvSpPr>
          <p:nvPr>
            <p:ph type="sldNum" sz="quarter" idx="12"/>
          </p:nvPr>
        </p:nvSpPr>
        <p:spPr/>
        <p:txBody>
          <a:bodyPr/>
          <a:lstStyle/>
          <a:p>
            <a:fld id="{1C6E09D2-1536-4586-9706-28BA5514D485}" type="slidenum">
              <a:rPr lang="en-US" smtClean="0"/>
              <a:t>‹#›</a:t>
            </a:fld>
            <a:endParaRPr lang="en-US"/>
          </a:p>
        </p:txBody>
      </p:sp>
    </p:spTree>
    <p:extLst>
      <p:ext uri="{BB962C8B-B14F-4D97-AF65-F5344CB8AC3E}">
        <p14:creationId xmlns:p14="http://schemas.microsoft.com/office/powerpoint/2010/main" val="967640076"/>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03905-8DBC-4EF5-98F2-773B858F7251}"/>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216596-7843-C2C0-C42D-57D8FDBD204C}"/>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72D69B-E92E-8E8B-0DFC-D73F9FF0B2ED}"/>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CD875F-8615-BED2-6DD9-C8F102FA73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D956DE-CD35-462E-3BEA-AAB5A67AF4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A400A8-EF42-F755-CDEE-301819CB5FE7}"/>
              </a:ext>
            </a:extLst>
          </p:cNvPr>
          <p:cNvSpPr>
            <a:spLocks noGrp="1"/>
          </p:cNvSpPr>
          <p:nvPr>
            <p:ph type="dt" sz="half" idx="10"/>
          </p:nvPr>
        </p:nvSpPr>
        <p:spPr/>
        <p:txBody>
          <a:bodyPr/>
          <a:lstStyle/>
          <a:p>
            <a:fld id="{1795E6C9-2168-4720-A9EB-70ADBA642B7F}" type="datetimeFigureOut">
              <a:rPr lang="en-US" smtClean="0"/>
              <a:t>1/11/2025</a:t>
            </a:fld>
            <a:endParaRPr lang="en-US"/>
          </a:p>
        </p:txBody>
      </p:sp>
      <p:sp>
        <p:nvSpPr>
          <p:cNvPr id="8" name="Footer Placeholder 7">
            <a:extLst>
              <a:ext uri="{FF2B5EF4-FFF2-40B4-BE49-F238E27FC236}">
                <a16:creationId xmlns:a16="http://schemas.microsoft.com/office/drawing/2014/main" id="{08454183-FFEC-5457-AE14-9F4ACE7C91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3054D0-CF28-ED60-6256-5428317B5426}"/>
              </a:ext>
            </a:extLst>
          </p:cNvPr>
          <p:cNvSpPr>
            <a:spLocks noGrp="1"/>
          </p:cNvSpPr>
          <p:nvPr>
            <p:ph type="sldNum" sz="quarter" idx="12"/>
          </p:nvPr>
        </p:nvSpPr>
        <p:spPr/>
        <p:txBody>
          <a:bodyPr/>
          <a:lstStyle/>
          <a:p>
            <a:fld id="{1C6E09D2-1536-4586-9706-28BA5514D485}" type="slidenum">
              <a:rPr lang="en-US" smtClean="0"/>
              <a:t>‹#›</a:t>
            </a:fld>
            <a:endParaRPr lang="en-US"/>
          </a:p>
        </p:txBody>
      </p:sp>
    </p:spTree>
    <p:extLst>
      <p:ext uri="{BB962C8B-B14F-4D97-AF65-F5344CB8AC3E}">
        <p14:creationId xmlns:p14="http://schemas.microsoft.com/office/powerpoint/2010/main" val="2876206772"/>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E0756-FB83-A4B8-61CA-63D3E14679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1B8C06-1695-BA2A-1E73-580DD8A85A4E}"/>
              </a:ext>
            </a:extLst>
          </p:cNvPr>
          <p:cNvSpPr>
            <a:spLocks noGrp="1"/>
          </p:cNvSpPr>
          <p:nvPr>
            <p:ph type="dt" sz="half" idx="10"/>
          </p:nvPr>
        </p:nvSpPr>
        <p:spPr/>
        <p:txBody>
          <a:bodyPr/>
          <a:lstStyle/>
          <a:p>
            <a:fld id="{1795E6C9-2168-4720-A9EB-70ADBA642B7F}" type="datetimeFigureOut">
              <a:rPr lang="en-US" smtClean="0"/>
              <a:t>1/11/2025</a:t>
            </a:fld>
            <a:endParaRPr lang="en-US"/>
          </a:p>
        </p:txBody>
      </p:sp>
      <p:sp>
        <p:nvSpPr>
          <p:cNvPr id="4" name="Footer Placeholder 3">
            <a:extLst>
              <a:ext uri="{FF2B5EF4-FFF2-40B4-BE49-F238E27FC236}">
                <a16:creationId xmlns:a16="http://schemas.microsoft.com/office/drawing/2014/main" id="{08ABB7DF-BFF2-0048-A32A-CBCB4E0BAC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5F15D1-2C71-3188-1D08-3809475DCCC8}"/>
              </a:ext>
            </a:extLst>
          </p:cNvPr>
          <p:cNvSpPr>
            <a:spLocks noGrp="1"/>
          </p:cNvSpPr>
          <p:nvPr>
            <p:ph type="sldNum" sz="quarter" idx="12"/>
          </p:nvPr>
        </p:nvSpPr>
        <p:spPr/>
        <p:txBody>
          <a:bodyPr/>
          <a:lstStyle/>
          <a:p>
            <a:fld id="{1C6E09D2-1536-4586-9706-28BA5514D485}" type="slidenum">
              <a:rPr lang="en-US" smtClean="0"/>
              <a:t>‹#›</a:t>
            </a:fld>
            <a:endParaRPr lang="en-US"/>
          </a:p>
        </p:txBody>
      </p:sp>
    </p:spTree>
    <p:extLst>
      <p:ext uri="{BB962C8B-B14F-4D97-AF65-F5344CB8AC3E}">
        <p14:creationId xmlns:p14="http://schemas.microsoft.com/office/powerpoint/2010/main" val="2332395521"/>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27E28-E613-644A-D820-531226BB15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FB0950A-F5E1-2D59-849B-1033BF804726}"/>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1/11/2025</a:t>
            </a:fld>
            <a:endParaRPr lang="en-US"/>
          </a:p>
        </p:txBody>
      </p:sp>
      <p:sp>
        <p:nvSpPr>
          <p:cNvPr id="4" name="Footer Placeholder 3">
            <a:extLst>
              <a:ext uri="{FF2B5EF4-FFF2-40B4-BE49-F238E27FC236}">
                <a16:creationId xmlns:a16="http://schemas.microsoft.com/office/drawing/2014/main" id="{28172698-9C5B-9254-3A2B-025E3B8666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F85B7C9-5295-2698-67B7-CEE8D0656BDF}"/>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12997995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BE62C4-DA6D-DF11-BE51-926E1A058764}"/>
              </a:ext>
            </a:extLst>
          </p:cNvPr>
          <p:cNvSpPr>
            <a:spLocks noGrp="1"/>
          </p:cNvSpPr>
          <p:nvPr>
            <p:ph type="dt" sz="half" idx="10"/>
          </p:nvPr>
        </p:nvSpPr>
        <p:spPr/>
        <p:txBody>
          <a:bodyPr/>
          <a:lstStyle/>
          <a:p>
            <a:fld id="{1795E6C9-2168-4720-A9EB-70ADBA642B7F}" type="datetimeFigureOut">
              <a:rPr lang="en-US" smtClean="0"/>
              <a:t>1/11/2025</a:t>
            </a:fld>
            <a:endParaRPr lang="en-US"/>
          </a:p>
        </p:txBody>
      </p:sp>
      <p:sp>
        <p:nvSpPr>
          <p:cNvPr id="3" name="Footer Placeholder 2">
            <a:extLst>
              <a:ext uri="{FF2B5EF4-FFF2-40B4-BE49-F238E27FC236}">
                <a16:creationId xmlns:a16="http://schemas.microsoft.com/office/drawing/2014/main" id="{582D7EAA-8682-E2F6-5D1C-8323004CA7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951194-4DED-E298-0AF8-04CBFA36AA64}"/>
              </a:ext>
            </a:extLst>
          </p:cNvPr>
          <p:cNvSpPr>
            <a:spLocks noGrp="1"/>
          </p:cNvSpPr>
          <p:nvPr>
            <p:ph type="sldNum" sz="quarter" idx="12"/>
          </p:nvPr>
        </p:nvSpPr>
        <p:spPr/>
        <p:txBody>
          <a:bodyPr/>
          <a:lstStyle/>
          <a:p>
            <a:fld id="{1C6E09D2-1536-4586-9706-28BA5514D485}" type="slidenum">
              <a:rPr lang="en-US" smtClean="0"/>
              <a:t>‹#›</a:t>
            </a:fld>
            <a:endParaRPr lang="en-US"/>
          </a:p>
        </p:txBody>
      </p:sp>
    </p:spTree>
    <p:extLst>
      <p:ext uri="{BB962C8B-B14F-4D97-AF65-F5344CB8AC3E}">
        <p14:creationId xmlns:p14="http://schemas.microsoft.com/office/powerpoint/2010/main" val="1981163500"/>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964E7-20FC-5BD7-EB22-5FE67C32DAA6}"/>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841667-9911-97F8-366E-41D1E1E42EFA}"/>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1A0837-56CC-0CCB-D6E7-437946ED66EB}"/>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A08F48-8382-AF5F-D375-183B5AC8D242}"/>
              </a:ext>
            </a:extLst>
          </p:cNvPr>
          <p:cNvSpPr>
            <a:spLocks noGrp="1"/>
          </p:cNvSpPr>
          <p:nvPr>
            <p:ph type="dt" sz="half" idx="10"/>
          </p:nvPr>
        </p:nvSpPr>
        <p:spPr/>
        <p:txBody>
          <a:bodyPr/>
          <a:lstStyle/>
          <a:p>
            <a:fld id="{1795E6C9-2168-4720-A9EB-70ADBA642B7F}" type="datetimeFigureOut">
              <a:rPr lang="en-US" smtClean="0"/>
              <a:t>1/11/2025</a:t>
            </a:fld>
            <a:endParaRPr lang="en-US"/>
          </a:p>
        </p:txBody>
      </p:sp>
      <p:sp>
        <p:nvSpPr>
          <p:cNvPr id="6" name="Footer Placeholder 5">
            <a:extLst>
              <a:ext uri="{FF2B5EF4-FFF2-40B4-BE49-F238E27FC236}">
                <a16:creationId xmlns:a16="http://schemas.microsoft.com/office/drawing/2014/main" id="{9CABA400-0DCD-6298-22AD-80F7DD0B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7DD4E2-B054-34C3-0098-1B59B8C63923}"/>
              </a:ext>
            </a:extLst>
          </p:cNvPr>
          <p:cNvSpPr>
            <a:spLocks noGrp="1"/>
          </p:cNvSpPr>
          <p:nvPr>
            <p:ph type="sldNum" sz="quarter" idx="12"/>
          </p:nvPr>
        </p:nvSpPr>
        <p:spPr/>
        <p:txBody>
          <a:bodyPr/>
          <a:lstStyle/>
          <a:p>
            <a:fld id="{1C6E09D2-1536-4586-9706-28BA5514D485}" type="slidenum">
              <a:rPr lang="en-US" smtClean="0"/>
              <a:t>‹#›</a:t>
            </a:fld>
            <a:endParaRPr lang="en-US"/>
          </a:p>
        </p:txBody>
      </p:sp>
    </p:spTree>
    <p:extLst>
      <p:ext uri="{BB962C8B-B14F-4D97-AF65-F5344CB8AC3E}">
        <p14:creationId xmlns:p14="http://schemas.microsoft.com/office/powerpoint/2010/main" val="1266539171"/>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02A53-7BCF-76D2-CE88-F696C2448529}"/>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538B1E-B885-6EFA-7C0C-D3EB49A1742A}"/>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A5E65E08-84CC-5742-EE77-4F943D43E212}"/>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5B0BD9-E321-3F95-8A45-A50FBE596F70}"/>
              </a:ext>
            </a:extLst>
          </p:cNvPr>
          <p:cNvSpPr>
            <a:spLocks noGrp="1"/>
          </p:cNvSpPr>
          <p:nvPr>
            <p:ph type="dt" sz="half" idx="10"/>
          </p:nvPr>
        </p:nvSpPr>
        <p:spPr/>
        <p:txBody>
          <a:bodyPr/>
          <a:lstStyle/>
          <a:p>
            <a:fld id="{1795E6C9-2168-4720-A9EB-70ADBA642B7F}" type="datetimeFigureOut">
              <a:rPr lang="en-US" smtClean="0"/>
              <a:t>1/11/2025</a:t>
            </a:fld>
            <a:endParaRPr lang="en-US"/>
          </a:p>
        </p:txBody>
      </p:sp>
      <p:sp>
        <p:nvSpPr>
          <p:cNvPr id="6" name="Footer Placeholder 5">
            <a:extLst>
              <a:ext uri="{FF2B5EF4-FFF2-40B4-BE49-F238E27FC236}">
                <a16:creationId xmlns:a16="http://schemas.microsoft.com/office/drawing/2014/main" id="{10A4F4D6-024D-21C4-D01A-AC62BE2BBE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F6A244-8987-7AC0-7981-D12C98BD94E3}"/>
              </a:ext>
            </a:extLst>
          </p:cNvPr>
          <p:cNvSpPr>
            <a:spLocks noGrp="1"/>
          </p:cNvSpPr>
          <p:nvPr>
            <p:ph type="sldNum" sz="quarter" idx="12"/>
          </p:nvPr>
        </p:nvSpPr>
        <p:spPr/>
        <p:txBody>
          <a:bodyPr/>
          <a:lstStyle/>
          <a:p>
            <a:fld id="{1C6E09D2-1536-4586-9706-28BA5514D485}" type="slidenum">
              <a:rPr lang="en-US" smtClean="0"/>
              <a:t>‹#›</a:t>
            </a:fld>
            <a:endParaRPr lang="en-US"/>
          </a:p>
        </p:txBody>
      </p:sp>
    </p:spTree>
    <p:extLst>
      <p:ext uri="{BB962C8B-B14F-4D97-AF65-F5344CB8AC3E}">
        <p14:creationId xmlns:p14="http://schemas.microsoft.com/office/powerpoint/2010/main" val="420807253"/>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EE87B-A926-B7FB-3A54-066B9D3B9D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AB8370-77F0-3DD3-BB20-5BFB3F0C99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1D1062-1FFC-B561-A7D8-90D926201447}"/>
              </a:ext>
            </a:extLst>
          </p:cNvPr>
          <p:cNvSpPr>
            <a:spLocks noGrp="1"/>
          </p:cNvSpPr>
          <p:nvPr>
            <p:ph type="dt" sz="half" idx="10"/>
          </p:nvPr>
        </p:nvSpPr>
        <p:spPr/>
        <p:txBody>
          <a:bodyPr/>
          <a:lstStyle/>
          <a:p>
            <a:fld id="{1795E6C9-2168-4720-A9EB-70ADBA642B7F}" type="datetimeFigureOut">
              <a:rPr lang="en-US" smtClean="0"/>
              <a:t>1/11/2025</a:t>
            </a:fld>
            <a:endParaRPr lang="en-US"/>
          </a:p>
        </p:txBody>
      </p:sp>
      <p:sp>
        <p:nvSpPr>
          <p:cNvPr id="5" name="Footer Placeholder 4">
            <a:extLst>
              <a:ext uri="{FF2B5EF4-FFF2-40B4-BE49-F238E27FC236}">
                <a16:creationId xmlns:a16="http://schemas.microsoft.com/office/drawing/2014/main" id="{EE7FC8DC-C924-0D39-0066-49814C3624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E195E-C1B0-131D-F060-5B119A050F4C}"/>
              </a:ext>
            </a:extLst>
          </p:cNvPr>
          <p:cNvSpPr>
            <a:spLocks noGrp="1"/>
          </p:cNvSpPr>
          <p:nvPr>
            <p:ph type="sldNum" sz="quarter" idx="12"/>
          </p:nvPr>
        </p:nvSpPr>
        <p:spPr/>
        <p:txBody>
          <a:bodyPr/>
          <a:lstStyle/>
          <a:p>
            <a:fld id="{1C6E09D2-1536-4586-9706-28BA5514D485}" type="slidenum">
              <a:rPr lang="en-US" smtClean="0"/>
              <a:t>‹#›</a:t>
            </a:fld>
            <a:endParaRPr lang="en-US"/>
          </a:p>
        </p:txBody>
      </p:sp>
    </p:spTree>
    <p:extLst>
      <p:ext uri="{BB962C8B-B14F-4D97-AF65-F5344CB8AC3E}">
        <p14:creationId xmlns:p14="http://schemas.microsoft.com/office/powerpoint/2010/main" val="2629879328"/>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DCC2F5-85EF-0F93-424A-6B99CCB539D6}"/>
              </a:ext>
            </a:extLst>
          </p:cNvPr>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14AB69-B8AD-767E-4BB4-ACD76BE4FDB8}"/>
              </a:ext>
            </a:extLst>
          </p:cNvPr>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60EA52-5382-C449-6EA8-83B5EFC1A8BF}"/>
              </a:ext>
            </a:extLst>
          </p:cNvPr>
          <p:cNvSpPr>
            <a:spLocks noGrp="1"/>
          </p:cNvSpPr>
          <p:nvPr>
            <p:ph type="dt" sz="half" idx="10"/>
          </p:nvPr>
        </p:nvSpPr>
        <p:spPr/>
        <p:txBody>
          <a:bodyPr/>
          <a:lstStyle/>
          <a:p>
            <a:fld id="{1795E6C9-2168-4720-A9EB-70ADBA642B7F}" type="datetimeFigureOut">
              <a:rPr lang="en-US" smtClean="0"/>
              <a:t>1/11/2025</a:t>
            </a:fld>
            <a:endParaRPr lang="en-US"/>
          </a:p>
        </p:txBody>
      </p:sp>
      <p:sp>
        <p:nvSpPr>
          <p:cNvPr id="5" name="Footer Placeholder 4">
            <a:extLst>
              <a:ext uri="{FF2B5EF4-FFF2-40B4-BE49-F238E27FC236}">
                <a16:creationId xmlns:a16="http://schemas.microsoft.com/office/drawing/2014/main" id="{6BC6EEFB-3439-79CE-9513-0FE5043C22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CE6EA3-F809-E409-26E2-9E720AD61749}"/>
              </a:ext>
            </a:extLst>
          </p:cNvPr>
          <p:cNvSpPr>
            <a:spLocks noGrp="1"/>
          </p:cNvSpPr>
          <p:nvPr>
            <p:ph type="sldNum" sz="quarter" idx="12"/>
          </p:nvPr>
        </p:nvSpPr>
        <p:spPr/>
        <p:txBody>
          <a:bodyPr/>
          <a:lstStyle/>
          <a:p>
            <a:fld id="{1C6E09D2-1536-4586-9706-28BA5514D485}" type="slidenum">
              <a:rPr lang="en-US" smtClean="0"/>
              <a:t>‹#›</a:t>
            </a:fld>
            <a:endParaRPr lang="en-US"/>
          </a:p>
        </p:txBody>
      </p:sp>
    </p:spTree>
    <p:extLst>
      <p:ext uri="{BB962C8B-B14F-4D97-AF65-F5344CB8AC3E}">
        <p14:creationId xmlns:p14="http://schemas.microsoft.com/office/powerpoint/2010/main" val="1443384902"/>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82224D-A9F3-EB0A-AEFB-C389C2792C0C}"/>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1/11/2025</a:t>
            </a:fld>
            <a:endParaRPr lang="en-US"/>
          </a:p>
        </p:txBody>
      </p:sp>
      <p:sp>
        <p:nvSpPr>
          <p:cNvPr id="3" name="Footer Placeholder 2">
            <a:extLst>
              <a:ext uri="{FF2B5EF4-FFF2-40B4-BE49-F238E27FC236}">
                <a16:creationId xmlns:a16="http://schemas.microsoft.com/office/drawing/2014/main" id="{23619684-1D6C-5535-58C4-363BBE4672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1945863-D7E1-A63C-2610-03E2C7253CDB}"/>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9373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EAE22-23C2-6DE5-113C-44F1B538A3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CC6B1E-CBAD-BBAB-A8C6-92C8D8621C5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78C49F-4D97-7517-55F4-8CECE8D18D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69010A-E60D-85DA-026E-D84FF9351B80}"/>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1/11/2025</a:t>
            </a:fld>
            <a:endParaRPr lang="en-US"/>
          </a:p>
        </p:txBody>
      </p:sp>
      <p:sp>
        <p:nvSpPr>
          <p:cNvPr id="6" name="Footer Placeholder 5">
            <a:extLst>
              <a:ext uri="{FF2B5EF4-FFF2-40B4-BE49-F238E27FC236}">
                <a16:creationId xmlns:a16="http://schemas.microsoft.com/office/drawing/2014/main" id="{5694BCD5-6ECA-4095-925C-4B95526D00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BFD0F77-2D2D-0356-E8FD-D9FC2006BEC4}"/>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491636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65BD3-9C23-C27B-3920-2FBE962DF18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90FAF5-8E20-2A99-ED1C-B2C4F862599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1EB6AF-6F32-2B1D-834D-D8F61EE8BEA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786AD7-E50A-2123-4F34-46CCB2AAB6E5}"/>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1/11/2025</a:t>
            </a:fld>
            <a:endParaRPr lang="en-US"/>
          </a:p>
        </p:txBody>
      </p:sp>
      <p:sp>
        <p:nvSpPr>
          <p:cNvPr id="6" name="Footer Placeholder 5">
            <a:extLst>
              <a:ext uri="{FF2B5EF4-FFF2-40B4-BE49-F238E27FC236}">
                <a16:creationId xmlns:a16="http://schemas.microsoft.com/office/drawing/2014/main" id="{9FC3F2DD-D36E-BB64-80BB-2DF3A1954E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06E846E-F72A-0253-E537-2DF2F2C5BB51}"/>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2044981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18.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61141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9185812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38522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582919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p:random/>
  </p:transition>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HANH TÂM">
            <a:extLst>
              <a:ext uri="{FF2B5EF4-FFF2-40B4-BE49-F238E27FC236}">
                <a16:creationId xmlns:a16="http://schemas.microsoft.com/office/drawing/2014/main" id="{F217C078-5371-0099-E85D-5987AB1374E5}"/>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3D7B64-F82C-F280-30FB-DB0C8F39EBC7}"/>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2ED8B-2AE0-3944-E8F4-502054B3BE82}"/>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95E6C9-2168-4720-A9EB-70ADBA642B7F}" type="datetimeFigureOut">
              <a:rPr lang="en-US" smtClean="0"/>
              <a:t>1/11/2025</a:t>
            </a:fld>
            <a:endParaRPr lang="en-US"/>
          </a:p>
        </p:txBody>
      </p:sp>
      <p:sp>
        <p:nvSpPr>
          <p:cNvPr id="5" name="Footer Placeholder 4">
            <a:extLst>
              <a:ext uri="{FF2B5EF4-FFF2-40B4-BE49-F238E27FC236}">
                <a16:creationId xmlns:a16="http://schemas.microsoft.com/office/drawing/2014/main" id="{76E15AFD-FFF0-C316-04F2-538F4081F5D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8C128C-A8AC-A429-63BD-3B2F3C5123D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6E09D2-1536-4586-9706-28BA5514D485}" type="slidenum">
              <a:rPr lang="en-US" smtClean="0"/>
              <a:t>‹#›</a:t>
            </a:fld>
            <a:endParaRPr lang="en-US"/>
          </a:p>
        </p:txBody>
      </p:sp>
      <p:pic>
        <p:nvPicPr>
          <p:cNvPr id="7" name="Hình ảnh 6">
            <a:extLst>
              <a:ext uri="{FF2B5EF4-FFF2-40B4-BE49-F238E27FC236}">
                <a16:creationId xmlns:a16="http://schemas.microsoft.com/office/drawing/2014/main" id="{FD8A2198-7FEB-976A-4345-875F49B68FAE}"/>
              </a:ext>
            </a:extLst>
          </p:cNvPr>
          <p:cNvPicPr>
            <a:picLocks noChangeAspect="1"/>
          </p:cNvPicPr>
          <p:nvPr userDrawn="1"/>
        </p:nvPicPr>
        <p:blipFill>
          <a:blip r:embed="rId13"/>
          <a:stretch>
            <a:fillRect/>
          </a:stretch>
        </p:blipFill>
        <p:spPr>
          <a:xfrm>
            <a:off x="0" y="0"/>
            <a:ext cx="1727403" cy="118756"/>
          </a:xfrm>
          <a:prstGeom prst="rect">
            <a:avLst/>
          </a:prstGeom>
        </p:spPr>
      </p:pic>
    </p:spTree>
    <p:extLst>
      <p:ext uri="{BB962C8B-B14F-4D97-AF65-F5344CB8AC3E}">
        <p14:creationId xmlns:p14="http://schemas.microsoft.com/office/powerpoint/2010/main" val="269640879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ransition>
    <p:random/>
  </p:transition>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3.xml"/><Relationship Id="rId5" Type="http://schemas.openxmlformats.org/officeDocument/2006/relationships/image" Target="../media/image55.png"/><Relationship Id="rId4" Type="http://schemas.openxmlformats.org/officeDocument/2006/relationships/image" Target="../media/image54.sv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3.xml"/><Relationship Id="rId5" Type="http://schemas.openxmlformats.org/officeDocument/2006/relationships/image" Target="../media/image56.png"/><Relationship Id="rId4" Type="http://schemas.openxmlformats.org/officeDocument/2006/relationships/image" Target="../media/image54.sv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3.xml"/><Relationship Id="rId5" Type="http://schemas.openxmlformats.org/officeDocument/2006/relationships/image" Target="../media/image57.png"/><Relationship Id="rId4" Type="http://schemas.openxmlformats.org/officeDocument/2006/relationships/image" Target="../media/image54.svg"/></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3.xml"/><Relationship Id="rId5" Type="http://schemas.openxmlformats.org/officeDocument/2006/relationships/image" Target="../media/image58.png"/><Relationship Id="rId4" Type="http://schemas.openxmlformats.org/officeDocument/2006/relationships/image" Target="../media/image54.sv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3.xml"/><Relationship Id="rId5" Type="http://schemas.openxmlformats.org/officeDocument/2006/relationships/image" Target="../media/image59.png"/><Relationship Id="rId4" Type="http://schemas.openxmlformats.org/officeDocument/2006/relationships/image" Target="../media/image54.sv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3.xml"/><Relationship Id="rId5" Type="http://schemas.openxmlformats.org/officeDocument/2006/relationships/image" Target="../media/image60.png"/><Relationship Id="rId4" Type="http://schemas.openxmlformats.org/officeDocument/2006/relationships/image" Target="../media/image54.sv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3.xml"/><Relationship Id="rId5" Type="http://schemas.openxmlformats.org/officeDocument/2006/relationships/image" Target="../media/image61.png"/><Relationship Id="rId4" Type="http://schemas.openxmlformats.org/officeDocument/2006/relationships/image" Target="../media/image54.sv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5.xml"/><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55.xml"/><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Layout" Target="../slideLayouts/slideLayout55.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7.xml"/><Relationship Id="rId6" Type="http://schemas.openxmlformats.org/officeDocument/2006/relationships/image" Target="../media/image41.png"/><Relationship Id="rId5" Type="http://schemas.microsoft.com/office/2007/relationships/hdphoto" Target="../media/hdphoto3.wdp"/><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blue sky with clouds&#10;&#10;Description automatically generated">
            <a:extLst>
              <a:ext uri="{FF2B5EF4-FFF2-40B4-BE49-F238E27FC236}">
                <a16:creationId xmlns:a16="http://schemas.microsoft.com/office/drawing/2014/main" id="{8EC9F171-8F30-BACA-F63B-4AE2B1F456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descr="A group of children walking on a planet&#10;&#10;Description automatically generated">
            <a:extLst>
              <a:ext uri="{FF2B5EF4-FFF2-40B4-BE49-F238E27FC236}">
                <a16:creationId xmlns:a16="http://schemas.microsoft.com/office/drawing/2014/main" id="{8C7F9F7F-710F-FD27-B33A-0BCABF2FBE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F288328A-5B9F-2037-A6E6-49AE09B8759E}"/>
              </a:ext>
            </a:extLst>
          </p:cNvPr>
          <p:cNvPicPr>
            <a:picLocks noChangeAspect="1"/>
          </p:cNvPicPr>
          <p:nvPr/>
        </p:nvPicPr>
        <p:blipFill>
          <a:blip r:embed="rId4"/>
          <a:stretch>
            <a:fillRect/>
          </a:stretch>
        </p:blipFill>
        <p:spPr>
          <a:xfrm>
            <a:off x="-1236406" y="878759"/>
            <a:ext cx="6140156" cy="1972597"/>
          </a:xfrm>
          <a:prstGeom prst="rect">
            <a:avLst/>
          </a:prstGeom>
        </p:spPr>
      </p:pic>
      <p:pic>
        <p:nvPicPr>
          <p:cNvPr id="3" name="Picture 2">
            <a:extLst>
              <a:ext uri="{FF2B5EF4-FFF2-40B4-BE49-F238E27FC236}">
                <a16:creationId xmlns:a16="http://schemas.microsoft.com/office/drawing/2014/main" id="{2640F526-C24A-E52F-CF86-68F1F35E0A83}"/>
              </a:ext>
            </a:extLst>
          </p:cNvPr>
          <p:cNvPicPr>
            <a:picLocks noChangeAspect="1"/>
          </p:cNvPicPr>
          <p:nvPr/>
        </p:nvPicPr>
        <p:blipFill>
          <a:blip r:embed="rId5"/>
          <a:stretch>
            <a:fillRect/>
          </a:stretch>
        </p:blipFill>
        <p:spPr>
          <a:xfrm>
            <a:off x="1766409" y="1901625"/>
            <a:ext cx="8964404" cy="4956375"/>
          </a:xfrm>
          <a:prstGeom prst="rect">
            <a:avLst/>
          </a:prstGeom>
        </p:spPr>
      </p:pic>
      <p:pic>
        <p:nvPicPr>
          <p:cNvPr id="8" name="Picture 7">
            <a:extLst>
              <a:ext uri="{FF2B5EF4-FFF2-40B4-BE49-F238E27FC236}">
                <a16:creationId xmlns:a16="http://schemas.microsoft.com/office/drawing/2014/main" id="{7D4D118E-F450-1687-6036-B8999B768483}"/>
              </a:ext>
            </a:extLst>
          </p:cNvPr>
          <p:cNvPicPr>
            <a:picLocks noChangeAspect="1"/>
          </p:cNvPicPr>
          <p:nvPr/>
        </p:nvPicPr>
        <p:blipFill>
          <a:blip r:embed="rId6"/>
          <a:stretch>
            <a:fillRect/>
          </a:stretch>
        </p:blipFill>
        <p:spPr>
          <a:xfrm rot="21412585">
            <a:off x="5447414" y="5658944"/>
            <a:ext cx="2859272" cy="1121761"/>
          </a:xfrm>
          <a:prstGeom prst="rect">
            <a:avLst/>
          </a:prstGeom>
        </p:spPr>
      </p:pic>
    </p:spTree>
    <p:extLst>
      <p:ext uri="{BB962C8B-B14F-4D97-AF65-F5344CB8AC3E}">
        <p14:creationId xmlns:p14="http://schemas.microsoft.com/office/powerpoint/2010/main" val="174595618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43B015F9-BF8F-C13F-6487-E34F90C389B9}"/>
              </a:ext>
            </a:extLst>
          </p:cNvPr>
          <p:cNvPicPr>
            <a:picLocks noChangeAspect="1"/>
          </p:cNvPicPr>
          <p:nvPr/>
        </p:nvPicPr>
        <p:blipFill>
          <a:blip r:embed="rId3"/>
          <a:stretch>
            <a:fillRect/>
          </a:stretch>
        </p:blipFill>
        <p:spPr>
          <a:xfrm>
            <a:off x="2477019" y="418802"/>
            <a:ext cx="5614903" cy="1024217"/>
          </a:xfrm>
          <a:prstGeom prst="rect">
            <a:avLst/>
          </a:prstGeom>
        </p:spPr>
      </p:pic>
      <p:grpSp>
        <p:nvGrpSpPr>
          <p:cNvPr id="13" name="Group 12">
            <a:extLst>
              <a:ext uri="{FF2B5EF4-FFF2-40B4-BE49-F238E27FC236}">
                <a16:creationId xmlns:a16="http://schemas.microsoft.com/office/drawing/2014/main" id="{66258ABE-D0CA-6826-79AC-ACF27EF01BE4}"/>
              </a:ext>
            </a:extLst>
          </p:cNvPr>
          <p:cNvGrpSpPr/>
          <p:nvPr/>
        </p:nvGrpSpPr>
        <p:grpSpPr>
          <a:xfrm>
            <a:off x="5902960" y="733427"/>
            <a:ext cx="5965192" cy="6012244"/>
            <a:chOff x="426825" y="1257300"/>
            <a:chExt cx="4511168" cy="5469590"/>
          </a:xfrm>
        </p:grpSpPr>
        <p:pic>
          <p:nvPicPr>
            <p:cNvPr id="14" name="Picture 13" descr="A picture containing text&#10;&#10;Description automatically generated">
              <a:extLst>
                <a:ext uri="{FF2B5EF4-FFF2-40B4-BE49-F238E27FC236}">
                  <a16:creationId xmlns:a16="http://schemas.microsoft.com/office/drawing/2014/main" id="{B1B8CDD6-1872-CED8-C018-9F41E68A9D6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5" name="TextBox 14">
              <a:extLst>
                <a:ext uri="{FF2B5EF4-FFF2-40B4-BE49-F238E27FC236}">
                  <a16:creationId xmlns:a16="http://schemas.microsoft.com/office/drawing/2014/main" id="{08DA99FC-FEE8-4463-4F2A-9BF1A0F916B1}"/>
                </a:ext>
              </a:extLst>
            </p:cNvPr>
            <p:cNvSpPr txBox="1"/>
            <p:nvPr/>
          </p:nvSpPr>
          <p:spPr>
            <a:xfrm>
              <a:off x="426825" y="3618921"/>
              <a:ext cx="4495800" cy="3107969"/>
            </a:xfrm>
            <a:prstGeom prst="rect">
              <a:avLst/>
            </a:prstGeom>
            <a:noFill/>
          </p:spPr>
          <p:txBody>
            <a:bodyPr wrap="square" rtlCol="0">
              <a:spAutoFit/>
            </a:bodyPr>
            <a:lstStyle/>
            <a:p>
              <a:pPr algn="just" defTabSz="914446">
                <a:defRPr/>
              </a:pPr>
              <a:r>
                <a:rPr lang="vi-VN" sz="3600" b="1">
                  <a:solidFill>
                    <a:srgbClr val="FF0000"/>
                  </a:solidFill>
                  <a:latin typeface="Calibri" panose="020F0502020204030204" pitchFamily="34" charset="0"/>
                  <a:cs typeface="Calibri" panose="020F0502020204030204" pitchFamily="34" charset="0"/>
                </a:rPr>
                <a:t>Trồng và chăm sóc cây xanh: </a:t>
              </a:r>
              <a:r>
                <a:rPr lang="vi-VN" sz="3600">
                  <a:solidFill>
                    <a:srgbClr val="FF0000"/>
                  </a:solidFill>
                  <a:latin typeface="Calibri" panose="020F0502020204030204" pitchFamily="34" charset="0"/>
                  <a:cs typeface="Calibri" panose="020F0502020204030204" pitchFamily="34" charset="0"/>
                </a:rPr>
                <a:t>giúp cải thiện chất lượng không khí, tạo bóng mát, giảm nhiệt độ, ngăn ngừa lũ lụt, xói mòn đất, tạo cảnh quan xanh tươi, thoáng mát.</a:t>
              </a:r>
            </a:p>
          </p:txBody>
        </p:sp>
      </p:grpSp>
      <p:pic>
        <p:nvPicPr>
          <p:cNvPr id="19" name="Picture 18">
            <a:extLst>
              <a:ext uri="{FF2B5EF4-FFF2-40B4-BE49-F238E27FC236}">
                <a16:creationId xmlns:a16="http://schemas.microsoft.com/office/drawing/2014/main" id="{CEEC7847-772D-CAA9-86A6-42CD68FD1012}"/>
              </a:ext>
            </a:extLst>
          </p:cNvPr>
          <p:cNvPicPr>
            <a:picLocks noChangeAspect="1"/>
          </p:cNvPicPr>
          <p:nvPr/>
        </p:nvPicPr>
        <p:blipFill>
          <a:blip r:embed="rId5"/>
          <a:stretch>
            <a:fillRect/>
          </a:stretch>
        </p:blipFill>
        <p:spPr>
          <a:xfrm>
            <a:off x="543242" y="3229292"/>
            <a:ext cx="4648518" cy="1881254"/>
          </a:xfrm>
          <a:prstGeom prst="rect">
            <a:avLst/>
          </a:prstGeom>
        </p:spPr>
      </p:pic>
    </p:spTree>
    <p:extLst>
      <p:ext uri="{BB962C8B-B14F-4D97-AF65-F5344CB8AC3E}">
        <p14:creationId xmlns:p14="http://schemas.microsoft.com/office/powerpoint/2010/main" val="1536392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43B015F9-BF8F-C13F-6487-E34F90C389B9}"/>
              </a:ext>
            </a:extLst>
          </p:cNvPr>
          <p:cNvPicPr>
            <a:picLocks noChangeAspect="1"/>
          </p:cNvPicPr>
          <p:nvPr/>
        </p:nvPicPr>
        <p:blipFill>
          <a:blip r:embed="rId3"/>
          <a:stretch>
            <a:fillRect/>
          </a:stretch>
        </p:blipFill>
        <p:spPr>
          <a:xfrm>
            <a:off x="2659899" y="307042"/>
            <a:ext cx="5614903" cy="1024217"/>
          </a:xfrm>
          <a:prstGeom prst="rect">
            <a:avLst/>
          </a:prstGeom>
        </p:spPr>
      </p:pic>
      <p:grpSp>
        <p:nvGrpSpPr>
          <p:cNvPr id="13" name="Group 12">
            <a:extLst>
              <a:ext uri="{FF2B5EF4-FFF2-40B4-BE49-F238E27FC236}">
                <a16:creationId xmlns:a16="http://schemas.microsoft.com/office/drawing/2014/main" id="{66258ABE-D0CA-6826-79AC-ACF27EF01BE4}"/>
              </a:ext>
            </a:extLst>
          </p:cNvPr>
          <p:cNvGrpSpPr/>
          <p:nvPr/>
        </p:nvGrpSpPr>
        <p:grpSpPr>
          <a:xfrm>
            <a:off x="5902960" y="733427"/>
            <a:ext cx="5965192" cy="6012244"/>
            <a:chOff x="426825" y="1257300"/>
            <a:chExt cx="4511168" cy="5469590"/>
          </a:xfrm>
        </p:grpSpPr>
        <p:pic>
          <p:nvPicPr>
            <p:cNvPr id="14" name="Picture 13" descr="A picture containing text&#10;&#10;Description automatically generated">
              <a:extLst>
                <a:ext uri="{FF2B5EF4-FFF2-40B4-BE49-F238E27FC236}">
                  <a16:creationId xmlns:a16="http://schemas.microsoft.com/office/drawing/2014/main" id="{B1B8CDD6-1872-CED8-C018-9F41E68A9D6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5" name="TextBox 14">
              <a:extLst>
                <a:ext uri="{FF2B5EF4-FFF2-40B4-BE49-F238E27FC236}">
                  <a16:creationId xmlns:a16="http://schemas.microsoft.com/office/drawing/2014/main" id="{08DA99FC-FEE8-4463-4F2A-9BF1A0F916B1}"/>
                </a:ext>
              </a:extLst>
            </p:cNvPr>
            <p:cNvSpPr txBox="1"/>
            <p:nvPr/>
          </p:nvSpPr>
          <p:spPr>
            <a:xfrm>
              <a:off x="426825" y="3618921"/>
              <a:ext cx="4495800" cy="3107969"/>
            </a:xfrm>
            <a:prstGeom prst="rect">
              <a:avLst/>
            </a:prstGeom>
            <a:noFill/>
          </p:spPr>
          <p:txBody>
            <a:bodyPr wrap="square" rtlCol="0">
              <a:spAutoFit/>
            </a:bodyPr>
            <a:lstStyle/>
            <a:p>
              <a:pPr marL="0" marR="0" lvl="0" indent="0" algn="just" defTabSz="914446"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Phân loại rác thải trước khi xử lý: </a:t>
              </a:r>
              <a:r>
                <a:rPr kumimoji="0" lang="vi-VN" sz="360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giúp lại che các loại rác còn có thể sử dụng được. Giảm chi phí thu gom, xử lý phòng tránh bệnh tật, truyền nhiễm từ rác thải.</a:t>
              </a:r>
            </a:p>
          </p:txBody>
        </p:sp>
      </p:grpSp>
      <p:pic>
        <p:nvPicPr>
          <p:cNvPr id="5" name="Picture 4">
            <a:extLst>
              <a:ext uri="{FF2B5EF4-FFF2-40B4-BE49-F238E27FC236}">
                <a16:creationId xmlns:a16="http://schemas.microsoft.com/office/drawing/2014/main" id="{FE9879E6-2A0B-733E-63EF-D4C5895C2EC5}"/>
              </a:ext>
            </a:extLst>
          </p:cNvPr>
          <p:cNvPicPr>
            <a:picLocks noChangeAspect="1"/>
          </p:cNvPicPr>
          <p:nvPr/>
        </p:nvPicPr>
        <p:blipFill>
          <a:blip r:embed="rId5"/>
          <a:stretch>
            <a:fillRect/>
          </a:stretch>
        </p:blipFill>
        <p:spPr>
          <a:xfrm>
            <a:off x="725804" y="2746374"/>
            <a:ext cx="4466285" cy="2059305"/>
          </a:xfrm>
          <a:prstGeom prst="rect">
            <a:avLst/>
          </a:prstGeom>
        </p:spPr>
      </p:pic>
    </p:spTree>
    <p:extLst>
      <p:ext uri="{BB962C8B-B14F-4D97-AF65-F5344CB8AC3E}">
        <p14:creationId xmlns:p14="http://schemas.microsoft.com/office/powerpoint/2010/main" val="3559059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43B015F9-BF8F-C13F-6487-E34F90C389B9}"/>
              </a:ext>
            </a:extLst>
          </p:cNvPr>
          <p:cNvPicPr>
            <a:picLocks noChangeAspect="1"/>
          </p:cNvPicPr>
          <p:nvPr/>
        </p:nvPicPr>
        <p:blipFill>
          <a:blip r:embed="rId3"/>
          <a:stretch>
            <a:fillRect/>
          </a:stretch>
        </p:blipFill>
        <p:spPr>
          <a:xfrm>
            <a:off x="2477019" y="418802"/>
            <a:ext cx="5614903" cy="1024217"/>
          </a:xfrm>
          <a:prstGeom prst="rect">
            <a:avLst/>
          </a:prstGeom>
        </p:spPr>
      </p:pic>
      <p:grpSp>
        <p:nvGrpSpPr>
          <p:cNvPr id="13" name="Group 12">
            <a:extLst>
              <a:ext uri="{FF2B5EF4-FFF2-40B4-BE49-F238E27FC236}">
                <a16:creationId xmlns:a16="http://schemas.microsoft.com/office/drawing/2014/main" id="{66258ABE-D0CA-6826-79AC-ACF27EF01BE4}"/>
              </a:ext>
            </a:extLst>
          </p:cNvPr>
          <p:cNvGrpSpPr/>
          <p:nvPr/>
        </p:nvGrpSpPr>
        <p:grpSpPr>
          <a:xfrm>
            <a:off x="5902960" y="733427"/>
            <a:ext cx="5965192" cy="5905501"/>
            <a:chOff x="426825" y="1257300"/>
            <a:chExt cx="4511168" cy="5372481"/>
          </a:xfrm>
        </p:grpSpPr>
        <p:pic>
          <p:nvPicPr>
            <p:cNvPr id="14" name="Picture 13" descr="A picture containing text&#10;&#10;Description automatically generated">
              <a:extLst>
                <a:ext uri="{FF2B5EF4-FFF2-40B4-BE49-F238E27FC236}">
                  <a16:creationId xmlns:a16="http://schemas.microsoft.com/office/drawing/2014/main" id="{B1B8CDD6-1872-CED8-C018-9F41E68A9D6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5" name="TextBox 14">
              <a:extLst>
                <a:ext uri="{FF2B5EF4-FFF2-40B4-BE49-F238E27FC236}">
                  <a16:creationId xmlns:a16="http://schemas.microsoft.com/office/drawing/2014/main" id="{08DA99FC-FEE8-4463-4F2A-9BF1A0F916B1}"/>
                </a:ext>
              </a:extLst>
            </p:cNvPr>
            <p:cNvSpPr txBox="1"/>
            <p:nvPr/>
          </p:nvSpPr>
          <p:spPr>
            <a:xfrm>
              <a:off x="426825" y="3618921"/>
              <a:ext cx="4495800" cy="2883972"/>
            </a:xfrm>
            <a:prstGeom prst="rect">
              <a:avLst/>
            </a:prstGeom>
            <a:noFill/>
          </p:spPr>
          <p:txBody>
            <a:bodyPr wrap="square" rtlCol="0">
              <a:spAutoFit/>
            </a:bodyPr>
            <a:lstStyle/>
            <a:p>
              <a:pPr marL="0" marR="0" lvl="0" indent="0" algn="just" defTabSz="914446"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Giữ trật tự nơi công cộng: </a:t>
              </a:r>
              <a:r>
                <a:rPr kumimoji="0" lang="vi-VN" sz="400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giúp giảm ô nhiễm tiếng ồn, tạo không gian yên tĩnh, nghỉ ngơi, ngăn ngừa bệnh tật.</a:t>
              </a:r>
            </a:p>
          </p:txBody>
        </p:sp>
      </p:grpSp>
      <p:pic>
        <p:nvPicPr>
          <p:cNvPr id="5" name="Picture 4">
            <a:extLst>
              <a:ext uri="{FF2B5EF4-FFF2-40B4-BE49-F238E27FC236}">
                <a16:creationId xmlns:a16="http://schemas.microsoft.com/office/drawing/2014/main" id="{7C361321-E800-DA0A-7752-8C9D7F65065F}"/>
              </a:ext>
            </a:extLst>
          </p:cNvPr>
          <p:cNvPicPr>
            <a:picLocks noChangeAspect="1"/>
          </p:cNvPicPr>
          <p:nvPr/>
        </p:nvPicPr>
        <p:blipFill>
          <a:blip r:embed="rId5"/>
          <a:stretch>
            <a:fillRect/>
          </a:stretch>
        </p:blipFill>
        <p:spPr>
          <a:xfrm>
            <a:off x="618172" y="2806382"/>
            <a:ext cx="4758945" cy="2608898"/>
          </a:xfrm>
          <a:prstGeom prst="rect">
            <a:avLst/>
          </a:prstGeom>
        </p:spPr>
      </p:pic>
    </p:spTree>
    <p:extLst>
      <p:ext uri="{BB962C8B-B14F-4D97-AF65-F5344CB8AC3E}">
        <p14:creationId xmlns:p14="http://schemas.microsoft.com/office/powerpoint/2010/main" val="20284776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43B015F9-BF8F-C13F-6487-E34F90C389B9}"/>
              </a:ext>
            </a:extLst>
          </p:cNvPr>
          <p:cNvPicPr>
            <a:picLocks noChangeAspect="1"/>
          </p:cNvPicPr>
          <p:nvPr/>
        </p:nvPicPr>
        <p:blipFill>
          <a:blip r:embed="rId3"/>
          <a:stretch>
            <a:fillRect/>
          </a:stretch>
        </p:blipFill>
        <p:spPr>
          <a:xfrm>
            <a:off x="2477019" y="418802"/>
            <a:ext cx="5614903" cy="1024217"/>
          </a:xfrm>
          <a:prstGeom prst="rect">
            <a:avLst/>
          </a:prstGeom>
        </p:spPr>
      </p:pic>
      <p:grpSp>
        <p:nvGrpSpPr>
          <p:cNvPr id="13" name="Group 12">
            <a:extLst>
              <a:ext uri="{FF2B5EF4-FFF2-40B4-BE49-F238E27FC236}">
                <a16:creationId xmlns:a16="http://schemas.microsoft.com/office/drawing/2014/main" id="{66258ABE-D0CA-6826-79AC-ACF27EF01BE4}"/>
              </a:ext>
            </a:extLst>
          </p:cNvPr>
          <p:cNvGrpSpPr/>
          <p:nvPr/>
        </p:nvGrpSpPr>
        <p:grpSpPr>
          <a:xfrm>
            <a:off x="5902960" y="733427"/>
            <a:ext cx="5965192" cy="6012244"/>
            <a:chOff x="426825" y="1257300"/>
            <a:chExt cx="4511168" cy="5469591"/>
          </a:xfrm>
        </p:grpSpPr>
        <p:pic>
          <p:nvPicPr>
            <p:cNvPr id="14" name="Picture 13" descr="A picture containing text&#10;&#10;Description automatically generated">
              <a:extLst>
                <a:ext uri="{FF2B5EF4-FFF2-40B4-BE49-F238E27FC236}">
                  <a16:creationId xmlns:a16="http://schemas.microsoft.com/office/drawing/2014/main" id="{B1B8CDD6-1872-CED8-C018-9F41E68A9D6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5" name="TextBox 14">
              <a:extLst>
                <a:ext uri="{FF2B5EF4-FFF2-40B4-BE49-F238E27FC236}">
                  <a16:creationId xmlns:a16="http://schemas.microsoft.com/office/drawing/2014/main" id="{08DA99FC-FEE8-4463-4F2A-9BF1A0F916B1}"/>
                </a:ext>
              </a:extLst>
            </p:cNvPr>
            <p:cNvSpPr txBox="1"/>
            <p:nvPr/>
          </p:nvSpPr>
          <p:spPr>
            <a:xfrm>
              <a:off x="426825" y="3618921"/>
              <a:ext cx="4495800" cy="3107970"/>
            </a:xfrm>
            <a:prstGeom prst="rect">
              <a:avLst/>
            </a:prstGeom>
            <a:noFill/>
          </p:spPr>
          <p:txBody>
            <a:bodyPr wrap="square" rtlCol="0">
              <a:spAutoFit/>
            </a:bodyPr>
            <a:lstStyle/>
            <a:p>
              <a:pPr marL="0" marR="0" lvl="0" indent="0" algn="just" defTabSz="914446"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Tuyên truyền, bảo vệ môi trường: </a:t>
              </a:r>
              <a:r>
                <a:rPr kumimoji="0" lang="vi-VN" sz="360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giúp người xung quanh nâng cao ý thức và có việc làm thiết thực, giúp cùng nhau bảo vệ môi trường được tốt hơn.</a:t>
              </a:r>
            </a:p>
          </p:txBody>
        </p:sp>
      </p:grpSp>
      <p:pic>
        <p:nvPicPr>
          <p:cNvPr id="6" name="Picture 5">
            <a:extLst>
              <a:ext uri="{FF2B5EF4-FFF2-40B4-BE49-F238E27FC236}">
                <a16:creationId xmlns:a16="http://schemas.microsoft.com/office/drawing/2014/main" id="{4A4AC900-AB7C-81C7-EDC4-B8E675D8377B}"/>
              </a:ext>
            </a:extLst>
          </p:cNvPr>
          <p:cNvPicPr>
            <a:picLocks noChangeAspect="1"/>
          </p:cNvPicPr>
          <p:nvPr/>
        </p:nvPicPr>
        <p:blipFill>
          <a:blip r:embed="rId5"/>
          <a:stretch>
            <a:fillRect/>
          </a:stretch>
        </p:blipFill>
        <p:spPr>
          <a:xfrm>
            <a:off x="565467" y="2915920"/>
            <a:ext cx="4615559" cy="2404745"/>
          </a:xfrm>
          <a:prstGeom prst="rect">
            <a:avLst/>
          </a:prstGeom>
        </p:spPr>
      </p:pic>
    </p:spTree>
    <p:extLst>
      <p:ext uri="{BB962C8B-B14F-4D97-AF65-F5344CB8AC3E}">
        <p14:creationId xmlns:p14="http://schemas.microsoft.com/office/powerpoint/2010/main" val="6200638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43B015F9-BF8F-C13F-6487-E34F90C389B9}"/>
              </a:ext>
            </a:extLst>
          </p:cNvPr>
          <p:cNvPicPr>
            <a:picLocks noChangeAspect="1"/>
          </p:cNvPicPr>
          <p:nvPr/>
        </p:nvPicPr>
        <p:blipFill>
          <a:blip r:embed="rId3"/>
          <a:stretch>
            <a:fillRect/>
          </a:stretch>
        </p:blipFill>
        <p:spPr>
          <a:xfrm>
            <a:off x="2477019" y="418802"/>
            <a:ext cx="5614903" cy="1024217"/>
          </a:xfrm>
          <a:prstGeom prst="rect">
            <a:avLst/>
          </a:prstGeom>
        </p:spPr>
      </p:pic>
      <p:grpSp>
        <p:nvGrpSpPr>
          <p:cNvPr id="13" name="Group 12">
            <a:extLst>
              <a:ext uri="{FF2B5EF4-FFF2-40B4-BE49-F238E27FC236}">
                <a16:creationId xmlns:a16="http://schemas.microsoft.com/office/drawing/2014/main" id="{66258ABE-D0CA-6826-79AC-ACF27EF01BE4}"/>
              </a:ext>
            </a:extLst>
          </p:cNvPr>
          <p:cNvGrpSpPr/>
          <p:nvPr/>
        </p:nvGrpSpPr>
        <p:grpSpPr>
          <a:xfrm>
            <a:off x="5902960" y="733427"/>
            <a:ext cx="5965192" cy="5905500"/>
            <a:chOff x="426825" y="1257300"/>
            <a:chExt cx="4511168" cy="5372481"/>
          </a:xfrm>
        </p:grpSpPr>
        <p:pic>
          <p:nvPicPr>
            <p:cNvPr id="14" name="Picture 13" descr="A picture containing text&#10;&#10;Description automatically generated">
              <a:extLst>
                <a:ext uri="{FF2B5EF4-FFF2-40B4-BE49-F238E27FC236}">
                  <a16:creationId xmlns:a16="http://schemas.microsoft.com/office/drawing/2014/main" id="{B1B8CDD6-1872-CED8-C018-9F41E68A9D6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5" name="TextBox 14">
              <a:extLst>
                <a:ext uri="{FF2B5EF4-FFF2-40B4-BE49-F238E27FC236}">
                  <a16:creationId xmlns:a16="http://schemas.microsoft.com/office/drawing/2014/main" id="{08DA99FC-FEE8-4463-4F2A-9BF1A0F916B1}"/>
                </a:ext>
              </a:extLst>
            </p:cNvPr>
            <p:cNvSpPr txBox="1"/>
            <p:nvPr/>
          </p:nvSpPr>
          <p:spPr>
            <a:xfrm>
              <a:off x="426825" y="3618921"/>
              <a:ext cx="4495800" cy="2855972"/>
            </a:xfrm>
            <a:prstGeom prst="rect">
              <a:avLst/>
            </a:prstGeom>
            <a:noFill/>
          </p:spPr>
          <p:txBody>
            <a:bodyPr wrap="square" rtlCol="0">
              <a:spAutoFit/>
            </a:bodyPr>
            <a:lstStyle/>
            <a:p>
              <a:pPr marL="0" marR="0" lvl="0" indent="0" algn="just" defTabSz="914446"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Sử dụng túi vải một số loại lá, giấy,.. để gói đựng sản phẩm thay cho túi ni lông: </a:t>
              </a:r>
              <a:r>
                <a:rPr kumimoji="0" lang="vi-VN" sz="330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giúp hạn chế rác thải, tiết kiệm chi phí sản xuất túi đựng đó, góp phần tuyên truyền ý thức bảo vệ môi trường.</a:t>
              </a:r>
            </a:p>
          </p:txBody>
        </p:sp>
      </p:grpSp>
      <p:pic>
        <p:nvPicPr>
          <p:cNvPr id="5" name="Picture 4">
            <a:extLst>
              <a:ext uri="{FF2B5EF4-FFF2-40B4-BE49-F238E27FC236}">
                <a16:creationId xmlns:a16="http://schemas.microsoft.com/office/drawing/2014/main" id="{93101A42-9AF7-1401-ED7D-21E2DBEE5064}"/>
              </a:ext>
            </a:extLst>
          </p:cNvPr>
          <p:cNvPicPr>
            <a:picLocks noChangeAspect="1"/>
          </p:cNvPicPr>
          <p:nvPr/>
        </p:nvPicPr>
        <p:blipFill>
          <a:blip r:embed="rId5"/>
          <a:stretch>
            <a:fillRect/>
          </a:stretch>
        </p:blipFill>
        <p:spPr>
          <a:xfrm>
            <a:off x="343217" y="2223452"/>
            <a:ext cx="5844223" cy="1270483"/>
          </a:xfrm>
          <a:prstGeom prst="rect">
            <a:avLst/>
          </a:prstGeom>
        </p:spPr>
      </p:pic>
    </p:spTree>
    <p:extLst>
      <p:ext uri="{BB962C8B-B14F-4D97-AF65-F5344CB8AC3E}">
        <p14:creationId xmlns:p14="http://schemas.microsoft.com/office/powerpoint/2010/main" val="7483517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168C2287-620E-25F8-3BB2-A6691A4EA5D4}"/>
              </a:ext>
            </a:extLst>
          </p:cNvPr>
          <p:cNvGrpSpPr/>
          <p:nvPr/>
        </p:nvGrpSpPr>
        <p:grpSpPr>
          <a:xfrm>
            <a:off x="0" y="394273"/>
            <a:ext cx="11448415" cy="1216204"/>
            <a:chOff x="0" y="394273"/>
            <a:chExt cx="11448415" cy="1216204"/>
          </a:xfrm>
        </p:grpSpPr>
        <p:sp>
          <p:nvSpPr>
            <p:cNvPr id="9" name="Oval 8">
              <a:extLst>
                <a:ext uri="{FF2B5EF4-FFF2-40B4-BE49-F238E27FC236}">
                  <a16:creationId xmlns:a16="http://schemas.microsoft.com/office/drawing/2014/main" id="{1F436523-E45B-75F1-3B05-D4973161DB29}"/>
                </a:ext>
              </a:extLst>
            </p:cNvPr>
            <p:cNvSpPr/>
            <p:nvPr/>
          </p:nvSpPr>
          <p:spPr>
            <a:xfrm>
              <a:off x="0" y="394273"/>
              <a:ext cx="770708" cy="770708"/>
            </a:xfrm>
            <a:prstGeom prst="ellipse">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rPr>
                <a:t>3</a:t>
              </a:r>
            </a:p>
          </p:txBody>
        </p:sp>
        <p:sp>
          <p:nvSpPr>
            <p:cNvPr id="10" name="TextBox 9">
              <a:extLst>
                <a:ext uri="{FF2B5EF4-FFF2-40B4-BE49-F238E27FC236}">
                  <a16:creationId xmlns:a16="http://schemas.microsoft.com/office/drawing/2014/main" id="{660B176C-7C05-EFB6-58B5-2DE95208766C}"/>
                </a:ext>
              </a:extLst>
            </p:cNvPr>
            <p:cNvSpPr txBox="1"/>
            <p:nvPr/>
          </p:nvSpPr>
          <p:spPr>
            <a:xfrm>
              <a:off x="914400" y="410148"/>
              <a:ext cx="10534015"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Em đồng ý hay không đồng ý với những việc làm nào dưới đây? Vì sao?</a:t>
              </a:r>
              <a:endParaRPr kumimoji="0" lang="en-US" sz="36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5" name="Picture 4">
            <a:extLst>
              <a:ext uri="{FF2B5EF4-FFF2-40B4-BE49-F238E27FC236}">
                <a16:creationId xmlns:a16="http://schemas.microsoft.com/office/drawing/2014/main" id="{E5D39C71-AC8A-3514-02DA-13E4923AFA54}"/>
              </a:ext>
            </a:extLst>
          </p:cNvPr>
          <p:cNvPicPr>
            <a:picLocks noChangeAspect="1"/>
          </p:cNvPicPr>
          <p:nvPr/>
        </p:nvPicPr>
        <p:blipFill>
          <a:blip r:embed="rId3"/>
          <a:stretch>
            <a:fillRect/>
          </a:stretch>
        </p:blipFill>
        <p:spPr>
          <a:xfrm>
            <a:off x="1773555" y="1966277"/>
            <a:ext cx="8096250" cy="4124325"/>
          </a:xfrm>
          <a:prstGeom prst="rect">
            <a:avLst/>
          </a:prstGeom>
        </p:spPr>
      </p:pic>
    </p:spTree>
    <p:extLst>
      <p:ext uri="{BB962C8B-B14F-4D97-AF65-F5344CB8AC3E}">
        <p14:creationId xmlns:p14="http://schemas.microsoft.com/office/powerpoint/2010/main" val="2519378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C61E018-8B63-E52B-9E56-2024D253F0B0}"/>
              </a:ext>
            </a:extLst>
          </p:cNvPr>
          <p:cNvPicPr>
            <a:picLocks noChangeAspect="1"/>
          </p:cNvPicPr>
          <p:nvPr/>
        </p:nvPicPr>
        <p:blipFill>
          <a:blip r:embed="rId3"/>
          <a:stretch>
            <a:fillRect/>
          </a:stretch>
        </p:blipFill>
        <p:spPr>
          <a:xfrm>
            <a:off x="1142047" y="1085532"/>
            <a:ext cx="9905426" cy="4360228"/>
          </a:xfrm>
          <a:prstGeom prst="rect">
            <a:avLst/>
          </a:prstGeom>
        </p:spPr>
      </p:pic>
    </p:spTree>
    <p:extLst>
      <p:ext uri="{BB962C8B-B14F-4D97-AF65-F5344CB8AC3E}">
        <p14:creationId xmlns:p14="http://schemas.microsoft.com/office/powerpoint/2010/main" val="30812070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artoon girls holding signs&#10;&#10;Description automatically generated">
            <a:extLst>
              <a:ext uri="{FF2B5EF4-FFF2-40B4-BE49-F238E27FC236}">
                <a16:creationId xmlns:a16="http://schemas.microsoft.com/office/drawing/2014/main" id="{3808E5FD-9D9E-7B37-FFA1-20DDE7962E82}"/>
              </a:ext>
            </a:extLst>
          </p:cNvPr>
          <p:cNvPicPr>
            <a:picLocks noChangeAspect="1"/>
          </p:cNvPicPr>
          <p:nvPr/>
        </p:nvPicPr>
        <p:blipFill rotWithShape="1">
          <a:blip r:embed="rId2">
            <a:extLst>
              <a:ext uri="{28A0092B-C50C-407E-A947-70E740481C1C}">
                <a14:useLocalDpi xmlns:a14="http://schemas.microsoft.com/office/drawing/2010/main" val="0"/>
              </a:ext>
            </a:extLst>
          </a:blip>
          <a:srcRect l="62855" t="51113" r="756" b="955"/>
          <a:stretch/>
        </p:blipFill>
        <p:spPr>
          <a:xfrm>
            <a:off x="8001287" y="1505119"/>
            <a:ext cx="4064000" cy="5352881"/>
          </a:xfrm>
          <a:prstGeom prst="rect">
            <a:avLst/>
          </a:prstGeom>
        </p:spPr>
      </p:pic>
      <p:sp>
        <p:nvSpPr>
          <p:cNvPr id="7" name="Freeform 6">
            <a:extLst>
              <a:ext uri="{FF2B5EF4-FFF2-40B4-BE49-F238E27FC236}">
                <a16:creationId xmlns:a16="http://schemas.microsoft.com/office/drawing/2014/main" id="{5326B081-D156-A0BF-95E8-5555AF7C0C63}"/>
              </a:ext>
            </a:extLst>
          </p:cNvPr>
          <p:cNvSpPr/>
          <p:nvPr/>
        </p:nvSpPr>
        <p:spPr>
          <a:xfrm>
            <a:off x="558800" y="4863252"/>
            <a:ext cx="1422400" cy="1117601"/>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panose="020F0502020204030204"/>
            </a:endParaRPr>
          </a:p>
        </p:txBody>
      </p:sp>
      <p:sp>
        <p:nvSpPr>
          <p:cNvPr id="10" name="TextBox 9">
            <a:extLst>
              <a:ext uri="{FF2B5EF4-FFF2-40B4-BE49-F238E27FC236}">
                <a16:creationId xmlns:a16="http://schemas.microsoft.com/office/drawing/2014/main" id="{2FBCCC03-B9C8-00BE-EC9C-31504BDAC117}"/>
              </a:ext>
            </a:extLst>
          </p:cNvPr>
          <p:cNvSpPr txBox="1"/>
          <p:nvPr/>
        </p:nvSpPr>
        <p:spPr>
          <a:xfrm>
            <a:off x="2037712" y="4920342"/>
            <a:ext cx="6527167" cy="1384995"/>
          </a:xfrm>
          <a:prstGeom prst="rect">
            <a:avLst/>
          </a:prstGeom>
          <a:noFill/>
        </p:spPr>
        <p:txBody>
          <a:bodyPr wrap="square">
            <a:spAutoFit/>
          </a:bodyPr>
          <a:lstStyle/>
          <a:p>
            <a:pPr algn="just" defTabSz="609630"/>
            <a:r>
              <a:rPr lang="vi-VN" sz="2800">
                <a:solidFill>
                  <a:srgbClr val="002060"/>
                </a:solidFill>
              </a:rPr>
              <a:t>Không đồng tình vì việc làm này gây ô nhiễm không khí cho cô dân cư hạn chế tầm nhìn khi tham gia giao thông.</a:t>
            </a:r>
            <a:endParaRPr lang="en-US" sz="2800">
              <a:solidFill>
                <a:srgbClr val="002060"/>
              </a:solidFill>
              <a:latin typeface="Calibri" panose="020F0502020204030204"/>
            </a:endParaRPr>
          </a:p>
        </p:txBody>
      </p:sp>
      <p:pic>
        <p:nvPicPr>
          <p:cNvPr id="4" name="Picture 3">
            <a:extLst>
              <a:ext uri="{FF2B5EF4-FFF2-40B4-BE49-F238E27FC236}">
                <a16:creationId xmlns:a16="http://schemas.microsoft.com/office/drawing/2014/main" id="{61171A96-727D-E855-9615-F607FFCC1644}"/>
              </a:ext>
            </a:extLst>
          </p:cNvPr>
          <p:cNvPicPr>
            <a:picLocks noChangeAspect="1"/>
          </p:cNvPicPr>
          <p:nvPr/>
        </p:nvPicPr>
        <p:blipFill>
          <a:blip r:embed="rId5"/>
          <a:stretch>
            <a:fillRect/>
          </a:stretch>
        </p:blipFill>
        <p:spPr>
          <a:xfrm>
            <a:off x="846772" y="1338579"/>
            <a:ext cx="5696268" cy="2771907"/>
          </a:xfrm>
          <a:prstGeom prst="rect">
            <a:avLst/>
          </a:prstGeom>
        </p:spPr>
      </p:pic>
    </p:spTree>
    <p:extLst>
      <p:ext uri="{BB962C8B-B14F-4D97-AF65-F5344CB8AC3E}">
        <p14:creationId xmlns:p14="http://schemas.microsoft.com/office/powerpoint/2010/main" val="26505918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cartoon girls holding signs&#10;&#10;Description automatically generated">
            <a:extLst>
              <a:ext uri="{FF2B5EF4-FFF2-40B4-BE49-F238E27FC236}">
                <a16:creationId xmlns:a16="http://schemas.microsoft.com/office/drawing/2014/main" id="{7C233507-A11F-8224-0612-CB33E6DFD783}"/>
              </a:ext>
            </a:extLst>
          </p:cNvPr>
          <p:cNvPicPr>
            <a:picLocks noChangeAspect="1"/>
          </p:cNvPicPr>
          <p:nvPr/>
        </p:nvPicPr>
        <p:blipFill rotWithShape="1">
          <a:blip r:embed="rId2">
            <a:extLst>
              <a:ext uri="{28A0092B-C50C-407E-A947-70E740481C1C}">
                <a14:useLocalDpi xmlns:a14="http://schemas.microsoft.com/office/drawing/2010/main" val="0"/>
              </a:ext>
            </a:extLst>
          </a:blip>
          <a:srcRect l="63723" b="51328"/>
          <a:stretch/>
        </p:blipFill>
        <p:spPr>
          <a:xfrm>
            <a:off x="7304114" y="787446"/>
            <a:ext cx="4241321" cy="5690440"/>
          </a:xfrm>
          <a:prstGeom prst="rect">
            <a:avLst/>
          </a:prstGeom>
        </p:spPr>
      </p:pic>
      <p:sp>
        <p:nvSpPr>
          <p:cNvPr id="11" name="Freeform 6">
            <a:extLst>
              <a:ext uri="{FF2B5EF4-FFF2-40B4-BE49-F238E27FC236}">
                <a16:creationId xmlns:a16="http://schemas.microsoft.com/office/drawing/2014/main" id="{8B6243C3-C18B-0AFD-EBAB-669C4107221C}"/>
              </a:ext>
            </a:extLst>
          </p:cNvPr>
          <p:cNvSpPr/>
          <p:nvPr/>
        </p:nvSpPr>
        <p:spPr>
          <a:xfrm>
            <a:off x="508000" y="4964978"/>
            <a:ext cx="1422400" cy="1117601"/>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panose="020F0502020204030204"/>
            </a:endParaRPr>
          </a:p>
        </p:txBody>
      </p:sp>
      <p:sp>
        <p:nvSpPr>
          <p:cNvPr id="12" name="TextBox 11">
            <a:extLst>
              <a:ext uri="{FF2B5EF4-FFF2-40B4-BE49-F238E27FC236}">
                <a16:creationId xmlns:a16="http://schemas.microsoft.com/office/drawing/2014/main" id="{AA09A931-B9B1-8215-69AB-8FB6DFFA377A}"/>
              </a:ext>
            </a:extLst>
          </p:cNvPr>
          <p:cNvSpPr txBox="1"/>
          <p:nvPr/>
        </p:nvSpPr>
        <p:spPr>
          <a:xfrm>
            <a:off x="2032250" y="4569671"/>
            <a:ext cx="5711273" cy="1569660"/>
          </a:xfrm>
          <a:prstGeom prst="rect">
            <a:avLst/>
          </a:prstGeom>
          <a:noFill/>
        </p:spPr>
        <p:txBody>
          <a:bodyPr wrap="square">
            <a:spAutoFit/>
          </a:bodyPr>
          <a:lstStyle/>
          <a:p>
            <a:pPr algn="just" defTabSz="609630"/>
            <a:r>
              <a:rPr lang="vi-VN" sz="3200">
                <a:solidFill>
                  <a:srgbClr val="002060"/>
                </a:solidFill>
              </a:rPr>
              <a:t>Đồng tình vì đây là việc làm giúp ngăn chặn hành vi gây ô nhiễm môi trường.</a:t>
            </a:r>
            <a:endParaRPr lang="en-US" sz="3200">
              <a:solidFill>
                <a:srgbClr val="002060"/>
              </a:solidFill>
              <a:latin typeface="Calibri" panose="020F0502020204030204"/>
            </a:endParaRPr>
          </a:p>
        </p:txBody>
      </p:sp>
      <p:pic>
        <p:nvPicPr>
          <p:cNvPr id="6" name="Picture 5">
            <a:extLst>
              <a:ext uri="{FF2B5EF4-FFF2-40B4-BE49-F238E27FC236}">
                <a16:creationId xmlns:a16="http://schemas.microsoft.com/office/drawing/2014/main" id="{61C435A1-4E7A-D73D-20C9-1D36A0A8BC62}"/>
              </a:ext>
            </a:extLst>
          </p:cNvPr>
          <p:cNvPicPr>
            <a:picLocks noChangeAspect="1"/>
          </p:cNvPicPr>
          <p:nvPr/>
        </p:nvPicPr>
        <p:blipFill>
          <a:blip r:embed="rId5"/>
          <a:stretch>
            <a:fillRect/>
          </a:stretch>
        </p:blipFill>
        <p:spPr>
          <a:xfrm>
            <a:off x="1213484" y="1151889"/>
            <a:ext cx="5106035" cy="2822431"/>
          </a:xfrm>
          <a:prstGeom prst="rect">
            <a:avLst/>
          </a:prstGeom>
        </p:spPr>
      </p:pic>
    </p:spTree>
    <p:extLst>
      <p:ext uri="{BB962C8B-B14F-4D97-AF65-F5344CB8AC3E}">
        <p14:creationId xmlns:p14="http://schemas.microsoft.com/office/powerpoint/2010/main" val="34747982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cartoon girls holding signs&#10;&#10;Description automatically generated">
            <a:extLst>
              <a:ext uri="{FF2B5EF4-FFF2-40B4-BE49-F238E27FC236}">
                <a16:creationId xmlns:a16="http://schemas.microsoft.com/office/drawing/2014/main" id="{7C233507-A11F-8224-0612-CB33E6DFD783}"/>
              </a:ext>
            </a:extLst>
          </p:cNvPr>
          <p:cNvPicPr>
            <a:picLocks noChangeAspect="1"/>
          </p:cNvPicPr>
          <p:nvPr/>
        </p:nvPicPr>
        <p:blipFill rotWithShape="1">
          <a:blip r:embed="rId2">
            <a:extLst>
              <a:ext uri="{28A0092B-C50C-407E-A947-70E740481C1C}">
                <a14:useLocalDpi xmlns:a14="http://schemas.microsoft.com/office/drawing/2010/main" val="0"/>
              </a:ext>
            </a:extLst>
          </a:blip>
          <a:srcRect l="63723" b="51328"/>
          <a:stretch/>
        </p:blipFill>
        <p:spPr>
          <a:xfrm>
            <a:off x="7304114" y="787446"/>
            <a:ext cx="4241321" cy="5690440"/>
          </a:xfrm>
          <a:prstGeom prst="rect">
            <a:avLst/>
          </a:prstGeom>
        </p:spPr>
      </p:pic>
      <p:sp>
        <p:nvSpPr>
          <p:cNvPr id="11" name="Freeform 6">
            <a:extLst>
              <a:ext uri="{FF2B5EF4-FFF2-40B4-BE49-F238E27FC236}">
                <a16:creationId xmlns:a16="http://schemas.microsoft.com/office/drawing/2014/main" id="{8B6243C3-C18B-0AFD-EBAB-669C4107221C}"/>
              </a:ext>
            </a:extLst>
          </p:cNvPr>
          <p:cNvSpPr/>
          <p:nvPr/>
        </p:nvSpPr>
        <p:spPr>
          <a:xfrm>
            <a:off x="508000" y="4964978"/>
            <a:ext cx="1422400" cy="1117601"/>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AA09A931-B9B1-8215-69AB-8FB6DFFA377A}"/>
              </a:ext>
            </a:extLst>
          </p:cNvPr>
          <p:cNvSpPr txBox="1"/>
          <p:nvPr/>
        </p:nvSpPr>
        <p:spPr>
          <a:xfrm>
            <a:off x="2032250" y="4569671"/>
            <a:ext cx="6837430" cy="1938992"/>
          </a:xfrm>
          <a:prstGeom prst="rect">
            <a:avLst/>
          </a:prstGeom>
          <a:noFill/>
        </p:spPr>
        <p:txBody>
          <a:bodyPr wrap="square">
            <a:spAutoFit/>
          </a:bodyPr>
          <a:lstStyle/>
          <a:p>
            <a:pPr lvl="0" algn="just" defTabSz="609630"/>
            <a:r>
              <a:rPr lang="vi-VN" sz="3000">
                <a:solidFill>
                  <a:srgbClr val="002060"/>
                </a:solidFill>
              </a:rPr>
              <a:t>c.	Đồng tình vì khói thuốc lá gây ảnh hưởng không tốt đến sức khỏe của những người xung quanh và có thể gây cháy nổ khi tham gia giao thông.</a:t>
            </a:r>
            <a:endParaRPr kumimoji="0" lang="en-US" sz="3000" b="0" i="0" u="none" strike="noStrike" kern="1200" cap="none" spc="0" normalizeH="0" baseline="0" noProof="0">
              <a:ln>
                <a:noFill/>
              </a:ln>
              <a:solidFill>
                <a:srgbClr val="002060"/>
              </a:solidFill>
              <a:effectLst/>
              <a:uLnTx/>
              <a:uFillTx/>
              <a:latin typeface="Calibri" panose="020F0502020204030204"/>
            </a:endParaRPr>
          </a:p>
        </p:txBody>
      </p:sp>
      <p:pic>
        <p:nvPicPr>
          <p:cNvPr id="3" name="Picture 2">
            <a:extLst>
              <a:ext uri="{FF2B5EF4-FFF2-40B4-BE49-F238E27FC236}">
                <a16:creationId xmlns:a16="http://schemas.microsoft.com/office/drawing/2014/main" id="{840D39C0-A67C-80A5-7C00-BFD17031797E}"/>
              </a:ext>
            </a:extLst>
          </p:cNvPr>
          <p:cNvPicPr>
            <a:picLocks noChangeAspect="1"/>
          </p:cNvPicPr>
          <p:nvPr/>
        </p:nvPicPr>
        <p:blipFill>
          <a:blip r:embed="rId5"/>
          <a:stretch>
            <a:fillRect/>
          </a:stretch>
        </p:blipFill>
        <p:spPr>
          <a:xfrm>
            <a:off x="627380" y="1730375"/>
            <a:ext cx="5742940" cy="2119418"/>
          </a:xfrm>
          <a:prstGeom prst="rect">
            <a:avLst/>
          </a:prstGeom>
        </p:spPr>
      </p:pic>
    </p:spTree>
    <p:extLst>
      <p:ext uri="{BB962C8B-B14F-4D97-AF65-F5344CB8AC3E}">
        <p14:creationId xmlns:p14="http://schemas.microsoft.com/office/powerpoint/2010/main" val="378787171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children around a planet&#10;&#10;Description automatically generated">
            <a:extLst>
              <a:ext uri="{FF2B5EF4-FFF2-40B4-BE49-F238E27FC236}">
                <a16:creationId xmlns:a16="http://schemas.microsoft.com/office/drawing/2014/main" id="{81114450-2FD5-2B8D-EB56-15934DEC2D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05C8405B-A92C-16B4-B03C-ED2D78DFC43F}"/>
              </a:ext>
            </a:extLst>
          </p:cNvPr>
          <p:cNvPicPr>
            <a:picLocks noChangeAspect="1"/>
          </p:cNvPicPr>
          <p:nvPr/>
        </p:nvPicPr>
        <p:blipFill>
          <a:blip r:embed="rId3"/>
          <a:stretch>
            <a:fillRect/>
          </a:stretch>
        </p:blipFill>
        <p:spPr>
          <a:xfrm>
            <a:off x="1724769" y="-166993"/>
            <a:ext cx="9199661" cy="2658086"/>
          </a:xfrm>
          <a:prstGeom prst="rect">
            <a:avLst/>
          </a:prstGeom>
        </p:spPr>
      </p:pic>
    </p:spTree>
    <p:extLst>
      <p:ext uri="{BB962C8B-B14F-4D97-AF65-F5344CB8AC3E}">
        <p14:creationId xmlns:p14="http://schemas.microsoft.com/office/powerpoint/2010/main" val="63856947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artoon girls holding signs&#10;&#10;Description automatically generated">
            <a:extLst>
              <a:ext uri="{FF2B5EF4-FFF2-40B4-BE49-F238E27FC236}">
                <a16:creationId xmlns:a16="http://schemas.microsoft.com/office/drawing/2014/main" id="{3808E5FD-9D9E-7B37-FFA1-20DDE7962E82}"/>
              </a:ext>
            </a:extLst>
          </p:cNvPr>
          <p:cNvPicPr>
            <a:picLocks noChangeAspect="1"/>
          </p:cNvPicPr>
          <p:nvPr/>
        </p:nvPicPr>
        <p:blipFill rotWithShape="1">
          <a:blip r:embed="rId2">
            <a:extLst>
              <a:ext uri="{28A0092B-C50C-407E-A947-70E740481C1C}">
                <a14:useLocalDpi xmlns:a14="http://schemas.microsoft.com/office/drawing/2010/main" val="0"/>
              </a:ext>
            </a:extLst>
          </a:blip>
          <a:srcRect l="62855" t="51113" r="756" b="955"/>
          <a:stretch/>
        </p:blipFill>
        <p:spPr>
          <a:xfrm>
            <a:off x="8265447" y="1505119"/>
            <a:ext cx="4064000" cy="5352881"/>
          </a:xfrm>
          <a:prstGeom prst="rect">
            <a:avLst/>
          </a:prstGeom>
        </p:spPr>
      </p:pic>
      <p:sp>
        <p:nvSpPr>
          <p:cNvPr id="7" name="Freeform 6">
            <a:extLst>
              <a:ext uri="{FF2B5EF4-FFF2-40B4-BE49-F238E27FC236}">
                <a16:creationId xmlns:a16="http://schemas.microsoft.com/office/drawing/2014/main" id="{5326B081-D156-A0BF-95E8-5555AF7C0C63}"/>
              </a:ext>
            </a:extLst>
          </p:cNvPr>
          <p:cNvSpPr/>
          <p:nvPr/>
        </p:nvSpPr>
        <p:spPr>
          <a:xfrm>
            <a:off x="386080" y="3400212"/>
            <a:ext cx="1422400" cy="1117601"/>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FBCCC03-B9C8-00BE-EC9C-31504BDAC117}"/>
              </a:ext>
            </a:extLst>
          </p:cNvPr>
          <p:cNvSpPr txBox="1"/>
          <p:nvPr/>
        </p:nvSpPr>
        <p:spPr>
          <a:xfrm>
            <a:off x="1717040" y="3345542"/>
            <a:ext cx="7620000" cy="3046988"/>
          </a:xfrm>
          <a:prstGeom prst="rect">
            <a:avLst/>
          </a:prstGeom>
          <a:noFill/>
        </p:spPr>
        <p:txBody>
          <a:bodyPr wrap="square">
            <a:spAutoFit/>
          </a:bodyPr>
          <a:lstStyle/>
          <a:p>
            <a:pPr lvl="0" algn="just" defTabSz="609630"/>
            <a:r>
              <a:rPr lang="vi-VN" sz="2400">
                <a:solidFill>
                  <a:srgbClr val="002060"/>
                </a:solidFill>
              </a:rPr>
              <a:t>Không đồng tình vì việc làm này có thể tránh gây ô nhiễm không khí trong nhà nhưng sẽ làm ô nhiễm môi trường bên ngoài. Bên cạnh đó, việc sử dụng bếp than tổ ong là nguyên nhân gây ảnh hưởng nhiều đến cơ quan hô hấp như viêm phổi, viêm phế quản, thậm chí nặng hơn, có thể gây ra bệnh phổi tắc nghẽn, phù nề, ung thư thanh quản. Do vậy, gia đình bạn không nên sử dụng bếp than tổ ong để đun nấu.</a:t>
            </a:r>
            <a:endParaRPr kumimoji="0" lang="en-US" sz="2400" b="0" i="0" u="none" strike="noStrike" kern="1200" cap="none" spc="0" normalizeH="0" baseline="0" noProof="0">
              <a:ln>
                <a:noFill/>
              </a:ln>
              <a:solidFill>
                <a:srgbClr val="002060"/>
              </a:solidFill>
              <a:effectLst/>
              <a:uLnTx/>
              <a:uFillTx/>
              <a:latin typeface="Calibri" panose="020F0502020204030204"/>
            </a:endParaRPr>
          </a:p>
        </p:txBody>
      </p:sp>
      <p:pic>
        <p:nvPicPr>
          <p:cNvPr id="3" name="Picture 2">
            <a:extLst>
              <a:ext uri="{FF2B5EF4-FFF2-40B4-BE49-F238E27FC236}">
                <a16:creationId xmlns:a16="http://schemas.microsoft.com/office/drawing/2014/main" id="{75BC4588-3CF9-9CD5-4705-D930AEB71683}"/>
              </a:ext>
            </a:extLst>
          </p:cNvPr>
          <p:cNvPicPr>
            <a:picLocks noChangeAspect="1"/>
          </p:cNvPicPr>
          <p:nvPr/>
        </p:nvPicPr>
        <p:blipFill>
          <a:blip r:embed="rId5"/>
          <a:stretch>
            <a:fillRect/>
          </a:stretch>
        </p:blipFill>
        <p:spPr>
          <a:xfrm>
            <a:off x="1500187" y="648970"/>
            <a:ext cx="5847176" cy="2388870"/>
          </a:xfrm>
          <a:prstGeom prst="rect">
            <a:avLst/>
          </a:prstGeom>
        </p:spPr>
      </p:pic>
    </p:spTree>
    <p:extLst>
      <p:ext uri="{BB962C8B-B14F-4D97-AF65-F5344CB8AC3E}">
        <p14:creationId xmlns:p14="http://schemas.microsoft.com/office/powerpoint/2010/main" val="146665151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artoon girls holding signs&#10;&#10;Description automatically generated">
            <a:extLst>
              <a:ext uri="{FF2B5EF4-FFF2-40B4-BE49-F238E27FC236}">
                <a16:creationId xmlns:a16="http://schemas.microsoft.com/office/drawing/2014/main" id="{3808E5FD-9D9E-7B37-FFA1-20DDE7962E82}"/>
              </a:ext>
            </a:extLst>
          </p:cNvPr>
          <p:cNvPicPr>
            <a:picLocks noChangeAspect="1"/>
          </p:cNvPicPr>
          <p:nvPr/>
        </p:nvPicPr>
        <p:blipFill rotWithShape="1">
          <a:blip r:embed="rId2">
            <a:extLst>
              <a:ext uri="{28A0092B-C50C-407E-A947-70E740481C1C}">
                <a14:useLocalDpi xmlns:a14="http://schemas.microsoft.com/office/drawing/2010/main" val="0"/>
              </a:ext>
            </a:extLst>
          </a:blip>
          <a:srcRect l="62855" t="51113" r="756" b="955"/>
          <a:stretch/>
        </p:blipFill>
        <p:spPr>
          <a:xfrm>
            <a:off x="8265447" y="1505119"/>
            <a:ext cx="4064000" cy="5352881"/>
          </a:xfrm>
          <a:prstGeom prst="rect">
            <a:avLst/>
          </a:prstGeom>
        </p:spPr>
      </p:pic>
      <p:sp>
        <p:nvSpPr>
          <p:cNvPr id="7" name="Freeform 6">
            <a:extLst>
              <a:ext uri="{FF2B5EF4-FFF2-40B4-BE49-F238E27FC236}">
                <a16:creationId xmlns:a16="http://schemas.microsoft.com/office/drawing/2014/main" id="{5326B081-D156-A0BF-95E8-5555AF7C0C63}"/>
              </a:ext>
            </a:extLst>
          </p:cNvPr>
          <p:cNvSpPr/>
          <p:nvPr/>
        </p:nvSpPr>
        <p:spPr>
          <a:xfrm>
            <a:off x="386080" y="3400212"/>
            <a:ext cx="1422400" cy="1117601"/>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FBCCC03-B9C8-00BE-EC9C-31504BDAC117}"/>
              </a:ext>
            </a:extLst>
          </p:cNvPr>
          <p:cNvSpPr txBox="1"/>
          <p:nvPr/>
        </p:nvSpPr>
        <p:spPr>
          <a:xfrm>
            <a:off x="1717040" y="3345542"/>
            <a:ext cx="7223760" cy="2554545"/>
          </a:xfrm>
          <a:prstGeom prst="rect">
            <a:avLst/>
          </a:prstGeom>
          <a:noFill/>
        </p:spPr>
        <p:txBody>
          <a:bodyPr wrap="square">
            <a:spAutoFit/>
          </a:bodyPr>
          <a:lstStyle/>
          <a:p>
            <a:pPr lvl="0" algn="just" defTabSz="609630"/>
            <a:r>
              <a:rPr lang="vi-VN" sz="4000">
                <a:solidFill>
                  <a:srgbClr val="002060"/>
                </a:solidFill>
              </a:rPr>
              <a:t>Không đồng tình vì hành vi này làm ô nhiễm môi trường đất rất ghê nguy hiểm cho những ai giẫm phải.</a:t>
            </a:r>
            <a:endParaRPr kumimoji="0" lang="en-US" sz="4000" b="0" i="0" u="none" strike="noStrike" kern="1200" cap="none" spc="0" normalizeH="0" baseline="0" noProof="0">
              <a:ln>
                <a:noFill/>
              </a:ln>
              <a:solidFill>
                <a:srgbClr val="002060"/>
              </a:solidFill>
              <a:effectLst/>
              <a:uLnTx/>
              <a:uFillTx/>
              <a:latin typeface="Calibri" panose="020F0502020204030204"/>
            </a:endParaRPr>
          </a:p>
        </p:txBody>
      </p:sp>
      <p:pic>
        <p:nvPicPr>
          <p:cNvPr id="4" name="Picture 3">
            <a:extLst>
              <a:ext uri="{FF2B5EF4-FFF2-40B4-BE49-F238E27FC236}">
                <a16:creationId xmlns:a16="http://schemas.microsoft.com/office/drawing/2014/main" id="{A00A29F3-78D8-0BC2-30C4-A2F3082D5EFA}"/>
              </a:ext>
            </a:extLst>
          </p:cNvPr>
          <p:cNvPicPr>
            <a:picLocks noChangeAspect="1"/>
          </p:cNvPicPr>
          <p:nvPr/>
        </p:nvPicPr>
        <p:blipFill>
          <a:blip r:embed="rId5"/>
          <a:stretch>
            <a:fillRect/>
          </a:stretch>
        </p:blipFill>
        <p:spPr>
          <a:xfrm>
            <a:off x="2100580" y="632142"/>
            <a:ext cx="5681980" cy="2325712"/>
          </a:xfrm>
          <a:prstGeom prst="rect">
            <a:avLst/>
          </a:prstGeom>
        </p:spPr>
      </p:pic>
    </p:spTree>
    <p:extLst>
      <p:ext uri="{BB962C8B-B14F-4D97-AF65-F5344CB8AC3E}">
        <p14:creationId xmlns:p14="http://schemas.microsoft.com/office/powerpoint/2010/main" val="418108983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cartoon girls holding signs&#10;&#10;Description automatically generated">
            <a:extLst>
              <a:ext uri="{FF2B5EF4-FFF2-40B4-BE49-F238E27FC236}">
                <a16:creationId xmlns:a16="http://schemas.microsoft.com/office/drawing/2014/main" id="{7C233507-A11F-8224-0612-CB33E6DFD783}"/>
              </a:ext>
            </a:extLst>
          </p:cNvPr>
          <p:cNvPicPr>
            <a:picLocks noChangeAspect="1"/>
          </p:cNvPicPr>
          <p:nvPr/>
        </p:nvPicPr>
        <p:blipFill rotWithShape="1">
          <a:blip r:embed="rId2">
            <a:extLst>
              <a:ext uri="{28A0092B-C50C-407E-A947-70E740481C1C}">
                <a14:useLocalDpi xmlns:a14="http://schemas.microsoft.com/office/drawing/2010/main" val="0"/>
              </a:ext>
            </a:extLst>
          </a:blip>
          <a:srcRect l="63723" b="51328"/>
          <a:stretch/>
        </p:blipFill>
        <p:spPr>
          <a:xfrm>
            <a:off x="7304114" y="787446"/>
            <a:ext cx="4241321" cy="5690440"/>
          </a:xfrm>
          <a:prstGeom prst="rect">
            <a:avLst/>
          </a:prstGeom>
        </p:spPr>
      </p:pic>
      <p:sp>
        <p:nvSpPr>
          <p:cNvPr id="11" name="Freeform 6">
            <a:extLst>
              <a:ext uri="{FF2B5EF4-FFF2-40B4-BE49-F238E27FC236}">
                <a16:creationId xmlns:a16="http://schemas.microsoft.com/office/drawing/2014/main" id="{8B6243C3-C18B-0AFD-EBAB-669C4107221C}"/>
              </a:ext>
            </a:extLst>
          </p:cNvPr>
          <p:cNvSpPr/>
          <p:nvPr/>
        </p:nvSpPr>
        <p:spPr>
          <a:xfrm>
            <a:off x="508000" y="4964978"/>
            <a:ext cx="1422400" cy="1117601"/>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AA09A931-B9B1-8215-69AB-8FB6DFFA377A}"/>
              </a:ext>
            </a:extLst>
          </p:cNvPr>
          <p:cNvSpPr txBox="1"/>
          <p:nvPr/>
        </p:nvSpPr>
        <p:spPr>
          <a:xfrm>
            <a:off x="2032250" y="4569671"/>
            <a:ext cx="6837430" cy="1938992"/>
          </a:xfrm>
          <a:prstGeom prst="rect">
            <a:avLst/>
          </a:prstGeom>
          <a:noFill/>
        </p:spPr>
        <p:txBody>
          <a:bodyPr wrap="square">
            <a:spAutoFit/>
          </a:bodyPr>
          <a:lstStyle/>
          <a:p>
            <a:pPr lvl="0" algn="just" defTabSz="609630"/>
            <a:r>
              <a:rPr lang="vi-VN" sz="3000">
                <a:solidFill>
                  <a:srgbClr val="002060"/>
                </a:solidFill>
              </a:rPr>
              <a:t>Đồng tình vì việc làm này giúp bạn nâng cao hiểu biết về môi trường và biết thêm nhiều việc làm để góp phần bảo vệ môi trường sống.</a:t>
            </a:r>
            <a:endParaRPr kumimoji="0" lang="en-US" sz="3000" b="0" i="0" u="none" strike="noStrike" kern="1200" cap="none" spc="0" normalizeH="0" baseline="0" noProof="0">
              <a:ln>
                <a:noFill/>
              </a:ln>
              <a:solidFill>
                <a:srgbClr val="00206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F2A7168-33EB-48C4-01A7-FDD771E13ABB}"/>
              </a:ext>
            </a:extLst>
          </p:cNvPr>
          <p:cNvPicPr>
            <a:picLocks noChangeAspect="1"/>
          </p:cNvPicPr>
          <p:nvPr/>
        </p:nvPicPr>
        <p:blipFill>
          <a:blip r:embed="rId5"/>
          <a:stretch>
            <a:fillRect/>
          </a:stretch>
        </p:blipFill>
        <p:spPr>
          <a:xfrm>
            <a:off x="1054417" y="1848484"/>
            <a:ext cx="5325274" cy="2357755"/>
          </a:xfrm>
          <a:prstGeom prst="rect">
            <a:avLst/>
          </a:prstGeom>
        </p:spPr>
      </p:pic>
    </p:spTree>
    <p:extLst>
      <p:ext uri="{BB962C8B-B14F-4D97-AF65-F5344CB8AC3E}">
        <p14:creationId xmlns:p14="http://schemas.microsoft.com/office/powerpoint/2010/main" val="61758404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artoon girls holding signs&#10;&#10;Description automatically generated">
            <a:extLst>
              <a:ext uri="{FF2B5EF4-FFF2-40B4-BE49-F238E27FC236}">
                <a16:creationId xmlns:a16="http://schemas.microsoft.com/office/drawing/2014/main" id="{3808E5FD-9D9E-7B37-FFA1-20DDE7962E82}"/>
              </a:ext>
            </a:extLst>
          </p:cNvPr>
          <p:cNvPicPr>
            <a:picLocks noChangeAspect="1"/>
          </p:cNvPicPr>
          <p:nvPr/>
        </p:nvPicPr>
        <p:blipFill rotWithShape="1">
          <a:blip r:embed="rId2">
            <a:extLst>
              <a:ext uri="{28A0092B-C50C-407E-A947-70E740481C1C}">
                <a14:useLocalDpi xmlns:a14="http://schemas.microsoft.com/office/drawing/2010/main" val="0"/>
              </a:ext>
            </a:extLst>
          </a:blip>
          <a:srcRect l="62855" t="51113" r="756" b="955"/>
          <a:stretch/>
        </p:blipFill>
        <p:spPr>
          <a:xfrm>
            <a:off x="8265447" y="1505119"/>
            <a:ext cx="4064000" cy="5352881"/>
          </a:xfrm>
          <a:prstGeom prst="rect">
            <a:avLst/>
          </a:prstGeom>
        </p:spPr>
      </p:pic>
      <p:sp>
        <p:nvSpPr>
          <p:cNvPr id="7" name="Freeform 6">
            <a:extLst>
              <a:ext uri="{FF2B5EF4-FFF2-40B4-BE49-F238E27FC236}">
                <a16:creationId xmlns:a16="http://schemas.microsoft.com/office/drawing/2014/main" id="{5326B081-D156-A0BF-95E8-5555AF7C0C63}"/>
              </a:ext>
            </a:extLst>
          </p:cNvPr>
          <p:cNvSpPr/>
          <p:nvPr/>
        </p:nvSpPr>
        <p:spPr>
          <a:xfrm>
            <a:off x="386080" y="3400212"/>
            <a:ext cx="1422400" cy="1117601"/>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FBCCC03-B9C8-00BE-EC9C-31504BDAC117}"/>
              </a:ext>
            </a:extLst>
          </p:cNvPr>
          <p:cNvSpPr txBox="1"/>
          <p:nvPr/>
        </p:nvSpPr>
        <p:spPr>
          <a:xfrm>
            <a:off x="1717040" y="3345542"/>
            <a:ext cx="7528560" cy="2862322"/>
          </a:xfrm>
          <a:prstGeom prst="rect">
            <a:avLst/>
          </a:prstGeom>
          <a:noFill/>
        </p:spPr>
        <p:txBody>
          <a:bodyPr wrap="square">
            <a:spAutoFit/>
          </a:bodyPr>
          <a:lstStyle/>
          <a:p>
            <a:pPr lvl="0" algn="just" defTabSz="609630"/>
            <a:r>
              <a:rPr lang="vi-VN" sz="3600">
                <a:solidFill>
                  <a:srgbClr val="002060"/>
                </a:solidFill>
              </a:rPr>
              <a:t>Không đồng tình vì hành vi này khiến ô nhiễm nguồn nước gây tắc nghẽn cống rảnh và ảnh hưởng đến các sinh vật trong môi trường nước khi vương hoặc nuốt phải.</a:t>
            </a:r>
            <a:endParaRPr kumimoji="0" lang="en-US" sz="3600" b="0" i="0" u="none" strike="noStrike" kern="1200" cap="none" spc="0" normalizeH="0" baseline="0" noProof="0">
              <a:ln>
                <a:noFill/>
              </a:ln>
              <a:solidFill>
                <a:srgbClr val="00206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2A1DF90-67A8-551B-000C-50386DC1B8A4}"/>
              </a:ext>
            </a:extLst>
          </p:cNvPr>
          <p:cNvPicPr>
            <a:picLocks noChangeAspect="1"/>
          </p:cNvPicPr>
          <p:nvPr/>
        </p:nvPicPr>
        <p:blipFill>
          <a:blip r:embed="rId5"/>
          <a:stretch>
            <a:fillRect/>
          </a:stretch>
        </p:blipFill>
        <p:spPr>
          <a:xfrm>
            <a:off x="2411095" y="898524"/>
            <a:ext cx="5436090" cy="2179955"/>
          </a:xfrm>
          <a:prstGeom prst="rect">
            <a:avLst/>
          </a:prstGeom>
        </p:spPr>
      </p:pic>
    </p:spTree>
    <p:extLst>
      <p:ext uri="{BB962C8B-B14F-4D97-AF65-F5344CB8AC3E}">
        <p14:creationId xmlns:p14="http://schemas.microsoft.com/office/powerpoint/2010/main" val="34908513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children around a planet&#10;&#10;Description automatically generated">
            <a:extLst>
              <a:ext uri="{FF2B5EF4-FFF2-40B4-BE49-F238E27FC236}">
                <a16:creationId xmlns:a16="http://schemas.microsoft.com/office/drawing/2014/main" id="{81114450-2FD5-2B8D-EB56-15934DEC2D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EC6DF1A-1353-E48C-8747-F77FCA1A4D20}"/>
              </a:ext>
            </a:extLst>
          </p:cNvPr>
          <p:cNvPicPr>
            <a:picLocks noChangeAspect="1"/>
          </p:cNvPicPr>
          <p:nvPr/>
        </p:nvPicPr>
        <p:blipFill>
          <a:blip r:embed="rId3"/>
          <a:stretch>
            <a:fillRect/>
          </a:stretch>
        </p:blipFill>
        <p:spPr>
          <a:xfrm>
            <a:off x="3037840" y="365363"/>
            <a:ext cx="5995475" cy="2185267"/>
          </a:xfrm>
          <a:prstGeom prst="rect">
            <a:avLst/>
          </a:prstGeom>
        </p:spPr>
      </p:pic>
    </p:spTree>
    <p:extLst>
      <p:ext uri="{BB962C8B-B14F-4D97-AF65-F5344CB8AC3E}">
        <p14:creationId xmlns:p14="http://schemas.microsoft.com/office/powerpoint/2010/main" val="1200949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a:extLst>
              <a:ext uri="{FF2B5EF4-FFF2-40B4-BE49-F238E27FC236}">
                <a16:creationId xmlns:a16="http://schemas.microsoft.com/office/drawing/2014/main" id="{DFB4F97D-BC0B-E3DD-8A47-B4D0AAD584AD}"/>
              </a:ext>
            </a:extLst>
          </p:cNvPr>
          <p:cNvSpPr/>
          <p:nvPr/>
        </p:nvSpPr>
        <p:spPr>
          <a:xfrm>
            <a:off x="165819" y="1964487"/>
            <a:ext cx="7627846" cy="3766461"/>
          </a:xfrm>
          <a:custGeom>
            <a:avLst/>
            <a:gdLst/>
            <a:ahLst/>
            <a:cxnLst/>
            <a:rect l="l" t="t" r="r" b="b"/>
            <a:pathLst>
              <a:path w="6761900" h="6305471">
                <a:moveTo>
                  <a:pt x="0" y="0"/>
                </a:moveTo>
                <a:lnTo>
                  <a:pt x="6761900" y="0"/>
                </a:lnTo>
                <a:lnTo>
                  <a:pt x="6761900" y="6305471"/>
                </a:lnTo>
                <a:lnTo>
                  <a:pt x="0" y="6305471"/>
                </a:lnTo>
                <a:lnTo>
                  <a:pt x="0" y="0"/>
                </a:lnTo>
                <a:close/>
              </a:path>
            </a:pathLst>
          </a:custGeom>
          <a:blipFill>
            <a:blip r:embed="rId2"/>
            <a:stretch>
              <a:fillRect/>
            </a:stretch>
          </a:blipFill>
        </p:spPr>
        <p:txBody>
          <a:bodyPr/>
          <a:lstStyle/>
          <a:p>
            <a:pPr defTabSz="609630">
              <a:defRPr/>
            </a:pPr>
            <a:endParaRPr lang="en-US" sz="1200">
              <a:solidFill>
                <a:prstClr val="black"/>
              </a:solidFill>
              <a:latin typeface="Calibri"/>
            </a:endParaRPr>
          </a:p>
        </p:txBody>
      </p:sp>
      <p:pic>
        <p:nvPicPr>
          <p:cNvPr id="9" name="Picture 8" descr="A cartoon of a child and child&#10;&#10;Description automatically generated">
            <a:extLst>
              <a:ext uri="{FF2B5EF4-FFF2-40B4-BE49-F238E27FC236}">
                <a16:creationId xmlns:a16="http://schemas.microsoft.com/office/drawing/2014/main" id="{47508FE0-377A-C686-EEBD-9FCC7EBD2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2044" y="2690037"/>
            <a:ext cx="6183356" cy="4642348"/>
          </a:xfrm>
          <a:prstGeom prst="rect">
            <a:avLst/>
          </a:prstGeom>
        </p:spPr>
      </p:pic>
      <p:pic>
        <p:nvPicPr>
          <p:cNvPr id="10" name="Picture 9">
            <a:extLst>
              <a:ext uri="{FF2B5EF4-FFF2-40B4-BE49-F238E27FC236}">
                <a16:creationId xmlns:a16="http://schemas.microsoft.com/office/drawing/2014/main" id="{D4B56C0F-171C-B417-984A-1A19EEBF2BD0}"/>
              </a:ext>
            </a:extLst>
          </p:cNvPr>
          <p:cNvPicPr>
            <a:picLocks noChangeAspect="1"/>
          </p:cNvPicPr>
          <p:nvPr/>
        </p:nvPicPr>
        <p:blipFill>
          <a:blip r:embed="rId4"/>
          <a:stretch>
            <a:fillRect/>
          </a:stretch>
        </p:blipFill>
        <p:spPr>
          <a:xfrm>
            <a:off x="737756" y="127000"/>
            <a:ext cx="5010313" cy="1826189"/>
          </a:xfrm>
          <a:prstGeom prst="rect">
            <a:avLst/>
          </a:prstGeom>
        </p:spPr>
      </p:pic>
      <p:sp>
        <p:nvSpPr>
          <p:cNvPr id="2" name="Rectangle 1">
            <a:extLst>
              <a:ext uri="{FF2B5EF4-FFF2-40B4-BE49-F238E27FC236}">
                <a16:creationId xmlns:a16="http://schemas.microsoft.com/office/drawing/2014/main" id="{47B0ACB8-C3C1-7032-1D5C-B50135AF52BC}"/>
              </a:ext>
            </a:extLst>
          </p:cNvPr>
          <p:cNvSpPr/>
          <p:nvPr/>
        </p:nvSpPr>
        <p:spPr>
          <a:xfrm>
            <a:off x="812800" y="2495411"/>
            <a:ext cx="6162158" cy="2523768"/>
          </a:xfrm>
          <a:prstGeom prst="rect">
            <a:avLst/>
          </a:prstGeom>
          <a:noFill/>
        </p:spPr>
        <p:txBody>
          <a:bodyPr wrap="square" lIns="60960" tIns="30480" rIns="60960" bIns="30480">
            <a:spAutoFit/>
          </a:bodyPr>
          <a:lstStyle/>
          <a:p>
            <a:pPr algn="ctr" defTabSz="609630"/>
            <a:r>
              <a:rPr lang="vi-VN" sz="3200" b="1">
                <a:latin typeface="Cambria" panose="02040503050406030204" pitchFamily="18" charset="0"/>
                <a:ea typeface="Cambria" panose="02040503050406030204" pitchFamily="18" charset="0"/>
              </a:rPr>
              <a:t>Nếu người thân hoặc bạn bè của em làm những việc gây tổn hại đến môi trường như một số việc làm không đúng ở trên, em sẽ khuyên họ điều gì?</a:t>
            </a:r>
            <a:endParaRPr lang="en-US" sz="4400" b="1">
              <a:ln w="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4034325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75643D9D-42C1-4FC3-6654-9339A382EDE3}"/>
              </a:ext>
            </a:extLst>
          </p:cNvPr>
          <p:cNvSpPr/>
          <p:nvPr/>
        </p:nvSpPr>
        <p:spPr>
          <a:xfrm>
            <a:off x="101600" y="252289"/>
            <a:ext cx="7219351" cy="6353422"/>
          </a:xfrm>
          <a:custGeom>
            <a:avLst/>
            <a:gdLst/>
            <a:ahLst/>
            <a:cxnLst/>
            <a:rect l="l" t="t" r="r" b="b"/>
            <a:pathLst>
              <a:path w="4798601" h="4114800">
                <a:moveTo>
                  <a:pt x="0" y="0"/>
                </a:moveTo>
                <a:lnTo>
                  <a:pt x="4798600" y="0"/>
                </a:lnTo>
                <a:lnTo>
                  <a:pt x="47986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panose="020F0502020204030204"/>
            </a:endParaRPr>
          </a:p>
        </p:txBody>
      </p:sp>
      <p:sp>
        <p:nvSpPr>
          <p:cNvPr id="7" name="Rectangle 6">
            <a:extLst>
              <a:ext uri="{FF2B5EF4-FFF2-40B4-BE49-F238E27FC236}">
                <a16:creationId xmlns:a16="http://schemas.microsoft.com/office/drawing/2014/main" id="{68143DC2-1D94-A32C-A6E8-AEFFFB03EAB9}"/>
              </a:ext>
            </a:extLst>
          </p:cNvPr>
          <p:cNvSpPr/>
          <p:nvPr/>
        </p:nvSpPr>
        <p:spPr>
          <a:xfrm>
            <a:off x="257614" y="2555028"/>
            <a:ext cx="6704123" cy="3385542"/>
          </a:xfrm>
          <a:prstGeom prst="rect">
            <a:avLst/>
          </a:prstGeom>
          <a:noFill/>
        </p:spPr>
        <p:txBody>
          <a:bodyPr wrap="square" lIns="60960" tIns="30480" rIns="60960" bIns="30480">
            <a:spAutoFit/>
          </a:bodyPr>
          <a:lstStyle/>
          <a:p>
            <a:pPr algn="just" defTabSz="609630"/>
            <a:r>
              <a:rPr lang="vi-VN" sz="3600" b="1">
                <a:ln w="0"/>
                <a:solidFill>
                  <a:srgbClr val="002060"/>
                </a:solidFill>
                <a:latin typeface="Cambria" panose="02040503050406030204" pitchFamily="18" charset="0"/>
                <a:ea typeface="Cambria" panose="02040503050406030204" pitchFamily="18" charset="0"/>
              </a:rPr>
              <a:t>Nếu người thân hoặc bạn bè của em làm những việc gây tổn hại đến môi trường em sẽ khuyên ngăn họ và nói cho họ hiểu về tầm quan trọng của môi trường đối với cuộc sống.</a:t>
            </a:r>
            <a:endParaRPr lang="en-US" sz="3600" b="1">
              <a:ln w="0"/>
              <a:solidFill>
                <a:srgbClr val="002060"/>
              </a:solidFill>
              <a:latin typeface="Cambria" panose="02040503050406030204" pitchFamily="18" charset="0"/>
              <a:ea typeface="Cambria" panose="02040503050406030204" pitchFamily="18" charset="0"/>
            </a:endParaRPr>
          </a:p>
        </p:txBody>
      </p:sp>
      <p:pic>
        <p:nvPicPr>
          <p:cNvPr id="9" name="Picture 8" descr="A cartoon of a child and child&#10;&#10;Description automatically generated">
            <a:extLst>
              <a:ext uri="{FF2B5EF4-FFF2-40B4-BE49-F238E27FC236}">
                <a16:creationId xmlns:a16="http://schemas.microsoft.com/office/drawing/2014/main" id="{47508FE0-377A-C686-EEBD-9FCC7EBD22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9105" y="2169042"/>
            <a:ext cx="6811152" cy="5113685"/>
          </a:xfrm>
          <a:prstGeom prst="rect">
            <a:avLst/>
          </a:prstGeom>
        </p:spPr>
      </p:pic>
    </p:spTree>
    <p:extLst>
      <p:ext uri="{BB962C8B-B14F-4D97-AF65-F5344CB8AC3E}">
        <p14:creationId xmlns:p14="http://schemas.microsoft.com/office/powerpoint/2010/main" val="173834692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A4E163A9-32AB-5BD7-1578-D94251D96412}"/>
              </a:ext>
            </a:extLst>
          </p:cNvPr>
          <p:cNvSpPr/>
          <p:nvPr/>
        </p:nvSpPr>
        <p:spPr>
          <a:xfrm>
            <a:off x="1016000" y="2768601"/>
            <a:ext cx="5334000" cy="3917351"/>
          </a:xfrm>
          <a:custGeom>
            <a:avLst/>
            <a:gdLst/>
            <a:ahLst/>
            <a:cxnLst/>
            <a:rect l="l" t="t" r="r" b="b"/>
            <a:pathLst>
              <a:path w="6761900" h="6305471">
                <a:moveTo>
                  <a:pt x="0" y="0"/>
                </a:moveTo>
                <a:lnTo>
                  <a:pt x="6761900" y="0"/>
                </a:lnTo>
                <a:lnTo>
                  <a:pt x="6761900" y="6305471"/>
                </a:lnTo>
                <a:lnTo>
                  <a:pt x="0" y="6305471"/>
                </a:lnTo>
                <a:lnTo>
                  <a:pt x="0" y="0"/>
                </a:lnTo>
                <a:close/>
              </a:path>
            </a:pathLst>
          </a:custGeom>
          <a:blipFill>
            <a:blip r:embed="rId2"/>
            <a:stretch>
              <a:fillRect/>
            </a:stretch>
          </a:blipFill>
        </p:spPr>
        <p:txBody>
          <a:bodyPr/>
          <a:lstStyle/>
          <a:p>
            <a:pPr defTabSz="609630">
              <a:defRPr/>
            </a:pPr>
            <a:endParaRPr lang="en-US" sz="1200">
              <a:solidFill>
                <a:prstClr val="black"/>
              </a:solidFill>
              <a:latin typeface="Cambria" panose="02040503050406030204" pitchFamily="18" charset="0"/>
              <a:ea typeface="Cambria" panose="02040503050406030204" pitchFamily="18" charset="0"/>
            </a:endParaRPr>
          </a:p>
        </p:txBody>
      </p:sp>
      <p:sp>
        <p:nvSpPr>
          <p:cNvPr id="8" name="Freeform 8">
            <a:extLst>
              <a:ext uri="{FF2B5EF4-FFF2-40B4-BE49-F238E27FC236}">
                <a16:creationId xmlns:a16="http://schemas.microsoft.com/office/drawing/2014/main" id="{DFB4F97D-BC0B-E3DD-8A47-B4D0AAD584AD}"/>
              </a:ext>
            </a:extLst>
          </p:cNvPr>
          <p:cNvSpPr/>
          <p:nvPr/>
        </p:nvSpPr>
        <p:spPr>
          <a:xfrm>
            <a:off x="5222957" y="172049"/>
            <a:ext cx="4429043" cy="2799751"/>
          </a:xfrm>
          <a:custGeom>
            <a:avLst/>
            <a:gdLst/>
            <a:ahLst/>
            <a:cxnLst/>
            <a:rect l="l" t="t" r="r" b="b"/>
            <a:pathLst>
              <a:path w="6761900" h="6305471">
                <a:moveTo>
                  <a:pt x="0" y="0"/>
                </a:moveTo>
                <a:lnTo>
                  <a:pt x="6761900" y="0"/>
                </a:lnTo>
                <a:lnTo>
                  <a:pt x="6761900" y="6305471"/>
                </a:lnTo>
                <a:lnTo>
                  <a:pt x="0" y="6305471"/>
                </a:lnTo>
                <a:lnTo>
                  <a:pt x="0" y="0"/>
                </a:lnTo>
                <a:close/>
              </a:path>
            </a:pathLst>
          </a:custGeom>
          <a:blipFill>
            <a:blip r:embed="rId2"/>
            <a:stretch>
              <a:fillRect/>
            </a:stretch>
          </a:blipFill>
        </p:spPr>
        <p:txBody>
          <a:bodyPr/>
          <a:lstStyle/>
          <a:p>
            <a:pPr defTabSz="609630">
              <a:defRPr/>
            </a:pPr>
            <a:endParaRPr lang="en-US" sz="1200">
              <a:solidFill>
                <a:prstClr val="black"/>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F97B2D58-FE92-AC5C-3742-31CCB7F2420C}"/>
              </a:ext>
            </a:extLst>
          </p:cNvPr>
          <p:cNvSpPr txBox="1"/>
          <p:nvPr/>
        </p:nvSpPr>
        <p:spPr>
          <a:xfrm>
            <a:off x="1594884" y="3465392"/>
            <a:ext cx="4061637" cy="1754326"/>
          </a:xfrm>
          <a:prstGeom prst="rect">
            <a:avLst/>
          </a:prstGeom>
          <a:noFill/>
        </p:spPr>
        <p:txBody>
          <a:bodyPr wrap="square">
            <a:spAutoFit/>
          </a:bodyPr>
          <a:lstStyle/>
          <a:p>
            <a:pPr algn="ctr" defTabSz="609630"/>
            <a:r>
              <a:rPr lang="en-US" sz="5400" err="1">
                <a:solidFill>
                  <a:srgbClr val="002060"/>
                </a:solidFill>
                <a:latin typeface="Cambria" panose="02040503050406030204" pitchFamily="18" charset="0"/>
                <a:ea typeface="Cambria" panose="02040503050406030204" pitchFamily="18" charset="0"/>
              </a:rPr>
              <a:t>Chuẩn</a:t>
            </a:r>
            <a:r>
              <a:rPr lang="en-US" sz="5400">
                <a:solidFill>
                  <a:srgbClr val="002060"/>
                </a:solidFill>
                <a:latin typeface="Cambria" panose="02040503050406030204" pitchFamily="18" charset="0"/>
                <a:ea typeface="Cambria" panose="02040503050406030204" pitchFamily="18" charset="0"/>
              </a:rPr>
              <a:t> </a:t>
            </a:r>
            <a:r>
              <a:rPr lang="en-US" sz="5400" err="1">
                <a:solidFill>
                  <a:srgbClr val="002060"/>
                </a:solidFill>
                <a:latin typeface="Cambria" panose="02040503050406030204" pitchFamily="18" charset="0"/>
                <a:ea typeface="Cambria" panose="02040503050406030204" pitchFamily="18" charset="0"/>
              </a:rPr>
              <a:t>bị</a:t>
            </a:r>
            <a:r>
              <a:rPr lang="en-US" sz="5400">
                <a:solidFill>
                  <a:srgbClr val="002060"/>
                </a:solidFill>
                <a:latin typeface="Cambria" panose="02040503050406030204" pitchFamily="18" charset="0"/>
                <a:ea typeface="Cambria" panose="02040503050406030204" pitchFamily="18" charset="0"/>
              </a:rPr>
              <a:t> </a:t>
            </a:r>
            <a:r>
              <a:rPr lang="en-US" sz="5400" err="1">
                <a:solidFill>
                  <a:srgbClr val="002060"/>
                </a:solidFill>
                <a:latin typeface="Cambria" panose="02040503050406030204" pitchFamily="18" charset="0"/>
                <a:ea typeface="Cambria" panose="02040503050406030204" pitchFamily="18" charset="0"/>
              </a:rPr>
              <a:t>bài</a:t>
            </a:r>
            <a:r>
              <a:rPr lang="en-US" sz="5400">
                <a:solidFill>
                  <a:srgbClr val="002060"/>
                </a:solidFill>
                <a:latin typeface="Cambria" panose="02040503050406030204" pitchFamily="18" charset="0"/>
                <a:ea typeface="Cambria" panose="02040503050406030204" pitchFamily="18" charset="0"/>
              </a:rPr>
              <a:t> </a:t>
            </a:r>
            <a:r>
              <a:rPr lang="en-US" sz="5400" err="1">
                <a:solidFill>
                  <a:srgbClr val="002060"/>
                </a:solidFill>
                <a:latin typeface="Cambria" panose="02040503050406030204" pitchFamily="18" charset="0"/>
                <a:ea typeface="Cambria" panose="02040503050406030204" pitchFamily="18" charset="0"/>
              </a:rPr>
              <a:t>tiếp</a:t>
            </a:r>
            <a:r>
              <a:rPr lang="en-US" sz="5400">
                <a:solidFill>
                  <a:srgbClr val="002060"/>
                </a:solidFill>
                <a:latin typeface="Cambria" panose="02040503050406030204" pitchFamily="18" charset="0"/>
                <a:ea typeface="Cambria" panose="02040503050406030204" pitchFamily="18" charset="0"/>
              </a:rPr>
              <a:t> </a:t>
            </a:r>
            <a:r>
              <a:rPr lang="en-US" sz="5400" err="1">
                <a:solidFill>
                  <a:srgbClr val="002060"/>
                </a:solidFill>
                <a:latin typeface="Cambria" panose="02040503050406030204" pitchFamily="18" charset="0"/>
                <a:ea typeface="Cambria" panose="02040503050406030204" pitchFamily="18" charset="0"/>
              </a:rPr>
              <a:t>theo</a:t>
            </a:r>
            <a:endParaRPr lang="en-US" sz="5400">
              <a:solidFill>
                <a:srgbClr val="00206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49B2B79B-AAD3-5B99-07ED-6B12ADDD3721}"/>
              </a:ext>
            </a:extLst>
          </p:cNvPr>
          <p:cNvSpPr txBox="1"/>
          <p:nvPr/>
        </p:nvSpPr>
        <p:spPr>
          <a:xfrm>
            <a:off x="4959843" y="482600"/>
            <a:ext cx="4978400" cy="1446550"/>
          </a:xfrm>
          <a:prstGeom prst="rect">
            <a:avLst/>
          </a:prstGeom>
          <a:noFill/>
        </p:spPr>
        <p:txBody>
          <a:bodyPr wrap="square">
            <a:spAutoFit/>
          </a:bodyPr>
          <a:lstStyle/>
          <a:p>
            <a:pPr algn="ctr" defTabSz="609630"/>
            <a:r>
              <a:rPr lang="en-US" sz="4400" err="1">
                <a:solidFill>
                  <a:srgbClr val="ED7D31">
                    <a:lumMod val="50000"/>
                  </a:srgbClr>
                </a:solidFill>
                <a:latin typeface="Cambria" panose="02040503050406030204" pitchFamily="18" charset="0"/>
                <a:ea typeface="Cambria" panose="02040503050406030204" pitchFamily="18" charset="0"/>
              </a:rPr>
              <a:t>Xem</a:t>
            </a:r>
            <a:r>
              <a:rPr lang="en-US" sz="4400">
                <a:solidFill>
                  <a:srgbClr val="ED7D31">
                    <a:lumMod val="50000"/>
                  </a:srgbClr>
                </a:solidFill>
                <a:latin typeface="Cambria" panose="02040503050406030204" pitchFamily="18" charset="0"/>
                <a:ea typeface="Cambria" panose="02040503050406030204" pitchFamily="18" charset="0"/>
              </a:rPr>
              <a:t> </a:t>
            </a:r>
            <a:r>
              <a:rPr lang="en-US" sz="4400" err="1">
                <a:solidFill>
                  <a:srgbClr val="ED7D31">
                    <a:lumMod val="50000"/>
                  </a:srgbClr>
                </a:solidFill>
                <a:latin typeface="Cambria" panose="02040503050406030204" pitchFamily="18" charset="0"/>
                <a:ea typeface="Cambria" panose="02040503050406030204" pitchFamily="18" charset="0"/>
              </a:rPr>
              <a:t>lại</a:t>
            </a:r>
            <a:endParaRPr lang="en-US" sz="4400">
              <a:solidFill>
                <a:srgbClr val="ED7D31">
                  <a:lumMod val="50000"/>
                </a:srgbClr>
              </a:solidFill>
              <a:latin typeface="Cambria" panose="02040503050406030204" pitchFamily="18" charset="0"/>
              <a:ea typeface="Cambria" panose="02040503050406030204" pitchFamily="18" charset="0"/>
            </a:endParaRPr>
          </a:p>
          <a:p>
            <a:pPr algn="ctr" defTabSz="609630"/>
            <a:r>
              <a:rPr lang="en-US" sz="4400" err="1">
                <a:solidFill>
                  <a:srgbClr val="ED7D31">
                    <a:lumMod val="50000"/>
                  </a:srgbClr>
                </a:solidFill>
                <a:latin typeface="Cambria" panose="02040503050406030204" pitchFamily="18" charset="0"/>
                <a:ea typeface="Cambria" panose="02040503050406030204" pitchFamily="18" charset="0"/>
              </a:rPr>
              <a:t>nội</a:t>
            </a:r>
            <a:r>
              <a:rPr lang="en-US" sz="4400">
                <a:solidFill>
                  <a:srgbClr val="ED7D31">
                    <a:lumMod val="50000"/>
                  </a:srgbClr>
                </a:solidFill>
                <a:latin typeface="Cambria" panose="02040503050406030204" pitchFamily="18" charset="0"/>
                <a:ea typeface="Cambria" panose="02040503050406030204" pitchFamily="18" charset="0"/>
              </a:rPr>
              <a:t> dung </a:t>
            </a:r>
            <a:r>
              <a:rPr lang="en-US" sz="4400" err="1">
                <a:solidFill>
                  <a:srgbClr val="ED7D31">
                    <a:lumMod val="50000"/>
                  </a:srgbClr>
                </a:solidFill>
                <a:latin typeface="Cambria" panose="02040503050406030204" pitchFamily="18" charset="0"/>
                <a:ea typeface="Cambria" panose="02040503050406030204" pitchFamily="18" charset="0"/>
              </a:rPr>
              <a:t>bài</a:t>
            </a:r>
            <a:r>
              <a:rPr lang="en-US" sz="4400">
                <a:solidFill>
                  <a:srgbClr val="ED7D31">
                    <a:lumMod val="50000"/>
                  </a:srgbClr>
                </a:solidFill>
                <a:latin typeface="Cambria" panose="02040503050406030204" pitchFamily="18" charset="0"/>
                <a:ea typeface="Cambria" panose="02040503050406030204" pitchFamily="18" charset="0"/>
              </a:rPr>
              <a:t> </a:t>
            </a:r>
            <a:r>
              <a:rPr lang="en-US" sz="4400" err="1">
                <a:solidFill>
                  <a:srgbClr val="ED7D31">
                    <a:lumMod val="50000"/>
                  </a:srgbClr>
                </a:solidFill>
                <a:latin typeface="Cambria" panose="02040503050406030204" pitchFamily="18" charset="0"/>
                <a:ea typeface="Cambria" panose="02040503050406030204" pitchFamily="18" charset="0"/>
              </a:rPr>
              <a:t>học</a:t>
            </a:r>
            <a:endParaRPr lang="en-US" sz="4400">
              <a:solidFill>
                <a:srgbClr val="ED7D31">
                  <a:lumMod val="50000"/>
                </a:srgbClr>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F00C0CCA-9AE1-7DAF-5B89-DEC401C2F9E0}"/>
              </a:ext>
            </a:extLst>
          </p:cNvPr>
          <p:cNvPicPr>
            <a:picLocks noChangeAspect="1"/>
          </p:cNvPicPr>
          <p:nvPr/>
        </p:nvPicPr>
        <p:blipFill>
          <a:blip r:embed="rId3"/>
          <a:stretch>
            <a:fillRect/>
          </a:stretch>
        </p:blipFill>
        <p:spPr>
          <a:xfrm>
            <a:off x="1016000" y="635000"/>
            <a:ext cx="3727785" cy="1836004"/>
          </a:xfrm>
          <a:prstGeom prst="rect">
            <a:avLst/>
          </a:prstGeom>
        </p:spPr>
      </p:pic>
      <p:pic>
        <p:nvPicPr>
          <p:cNvPr id="4" name="Picture 3" descr="A cartoon of a child and child&#10;&#10;Description automatically generated">
            <a:extLst>
              <a:ext uri="{FF2B5EF4-FFF2-40B4-BE49-F238E27FC236}">
                <a16:creationId xmlns:a16="http://schemas.microsoft.com/office/drawing/2014/main" id="{8E906F71-F312-5D57-D762-3781EA31E3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5657" y="1859726"/>
            <a:ext cx="7219351" cy="5420153"/>
          </a:xfrm>
          <a:prstGeom prst="rect">
            <a:avLst/>
          </a:prstGeom>
        </p:spPr>
      </p:pic>
    </p:spTree>
    <p:extLst>
      <p:ext uri="{BB962C8B-B14F-4D97-AF65-F5344CB8AC3E}">
        <p14:creationId xmlns:p14="http://schemas.microsoft.com/office/powerpoint/2010/main" val="34179922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2">
            <a:extLst>
              <a:ext uri="{FF2B5EF4-FFF2-40B4-BE49-F238E27FC236}">
                <a16:creationId xmlns:a16="http://schemas.microsoft.com/office/drawing/2014/main" id="{484CDB52-4D2C-02A7-C614-A229FA0A4A5C}"/>
              </a:ext>
            </a:extLst>
          </p:cNvPr>
          <p:cNvSpPr/>
          <p:nvPr/>
        </p:nvSpPr>
        <p:spPr>
          <a:xfrm>
            <a:off x="6797041" y="1523999"/>
            <a:ext cx="5300980" cy="5334001"/>
          </a:xfrm>
          <a:custGeom>
            <a:avLst/>
            <a:gdLst/>
            <a:ahLst/>
            <a:cxnLst/>
            <a:rect l="l" t="t" r="r" b="b"/>
            <a:pathLst>
              <a:path w="6552567" h="6446088">
                <a:moveTo>
                  <a:pt x="0" y="0"/>
                </a:moveTo>
                <a:lnTo>
                  <a:pt x="6552567" y="0"/>
                </a:lnTo>
                <a:lnTo>
                  <a:pt x="6552567" y="6446088"/>
                </a:lnTo>
                <a:lnTo>
                  <a:pt x="0" y="64460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ED0D0A90-9EA5-641D-2211-0E9433D9030A}"/>
              </a:ext>
            </a:extLst>
          </p:cNvPr>
          <p:cNvPicPr>
            <a:picLocks noChangeAspect="1"/>
          </p:cNvPicPr>
          <p:nvPr/>
        </p:nvPicPr>
        <p:blipFill>
          <a:blip r:embed="rId6"/>
          <a:stretch>
            <a:fillRect/>
          </a:stretch>
        </p:blipFill>
        <p:spPr>
          <a:xfrm>
            <a:off x="908198" y="293459"/>
            <a:ext cx="10193144" cy="1636941"/>
          </a:xfrm>
          <a:prstGeom prst="rect">
            <a:avLst/>
          </a:prstGeom>
        </p:spPr>
      </p:pic>
      <p:sp>
        <p:nvSpPr>
          <p:cNvPr id="7" name="Freeform 4">
            <a:extLst>
              <a:ext uri="{FF2B5EF4-FFF2-40B4-BE49-F238E27FC236}">
                <a16:creationId xmlns:a16="http://schemas.microsoft.com/office/drawing/2014/main" id="{CDED2FE8-47BE-8264-047D-B994A7BA3C6B}"/>
              </a:ext>
            </a:extLst>
          </p:cNvPr>
          <p:cNvSpPr/>
          <p:nvPr/>
        </p:nvSpPr>
        <p:spPr>
          <a:xfrm>
            <a:off x="1158240" y="2296160"/>
            <a:ext cx="2479040" cy="4726940"/>
          </a:xfrm>
          <a:custGeom>
            <a:avLst/>
            <a:gdLst/>
            <a:ahLst/>
            <a:cxnLst/>
            <a:rect l="l" t="t" r="r" b="b"/>
            <a:pathLst>
              <a:path w="4690872" h="8229600">
                <a:moveTo>
                  <a:pt x="0" y="0"/>
                </a:moveTo>
                <a:lnTo>
                  <a:pt x="4690872" y="0"/>
                </a:lnTo>
                <a:lnTo>
                  <a:pt x="4690872" y="8229600"/>
                </a:lnTo>
                <a:lnTo>
                  <a:pt x="0" y="8229600"/>
                </a:lnTo>
                <a:lnTo>
                  <a:pt x="0" y="0"/>
                </a:lnTo>
                <a:close/>
              </a:path>
            </a:pathLst>
          </a:custGeom>
          <a:blipFill>
            <a:blip r:embed="rId7"/>
            <a:stretch>
              <a:fillRect/>
            </a:stretch>
          </a:blipFill>
        </p:spPr>
        <p:txBody>
          <a:bodyPr/>
          <a:lstStyle/>
          <a:p>
            <a:endParaRPr lang="en-US"/>
          </a:p>
        </p:txBody>
      </p:sp>
      <p:sp>
        <p:nvSpPr>
          <p:cNvPr id="8" name="Freeform 3">
            <a:extLst>
              <a:ext uri="{FF2B5EF4-FFF2-40B4-BE49-F238E27FC236}">
                <a16:creationId xmlns:a16="http://schemas.microsoft.com/office/drawing/2014/main" id="{9B73296D-D693-24C3-0BCD-35669125E090}"/>
              </a:ext>
            </a:extLst>
          </p:cNvPr>
          <p:cNvSpPr/>
          <p:nvPr/>
        </p:nvSpPr>
        <p:spPr>
          <a:xfrm>
            <a:off x="3789679" y="2202180"/>
            <a:ext cx="2910459" cy="4655820"/>
          </a:xfrm>
          <a:custGeom>
            <a:avLst/>
            <a:gdLst/>
            <a:ahLst/>
            <a:cxnLst/>
            <a:rect l="l" t="t" r="r" b="b"/>
            <a:pathLst>
              <a:path w="5698998" h="8229600">
                <a:moveTo>
                  <a:pt x="0" y="0"/>
                </a:moveTo>
                <a:lnTo>
                  <a:pt x="5698998" y="0"/>
                </a:lnTo>
                <a:lnTo>
                  <a:pt x="5698998" y="8229600"/>
                </a:lnTo>
                <a:lnTo>
                  <a:pt x="0" y="8229600"/>
                </a:lnTo>
                <a:lnTo>
                  <a:pt x="0"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33079756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9BC6996C-4E02-4D1B-AAA5-5533183614CA}"/>
              </a:ext>
            </a:extLst>
          </p:cNvPr>
          <p:cNvSpPr/>
          <p:nvPr/>
        </p:nvSpPr>
        <p:spPr>
          <a:xfrm>
            <a:off x="548640" y="2565882"/>
            <a:ext cx="11338560" cy="3956837"/>
          </a:xfrm>
          <a:prstGeom prst="roundRect">
            <a:avLst>
              <a:gd name="adj" fmla="val 9282"/>
            </a:avLst>
          </a:prstGeom>
          <a:solidFill>
            <a:srgbClr val="FFFFCC"/>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Người chơi được chia thành 2 nhóm, mỗi nhóm 3 HS</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Mỗi nhóm có một tờ bìa cũ giả tưởng là hòn đảo, còn khoảng trống trước lớp là biển rộng.</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Bắt đầu chơi, tất cả vừa đi vừa hát bài “Trái Đất này là của chúng mình”. Khi người điều khiển hô: </a:t>
            </a:r>
            <a:r>
              <a:rPr kumimoji="0" lang="vi-VN" sz="2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“Nước biển đã dâng!”,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tất cả các nhóm phải chạy ngay về hòn đảo của mình và đứng gọn trong đảo với các tư thế tự chọn.</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Nếu nhóm nào có thành viên rơi chân ra ngoài đảo thì coi như bị rơi xuống biển và thua cuộc. Sau đó, tờ bìa được gấp lại nhỏ dần hơn cho đến khi tìm được nhóm đứng trên đảo lâu nhất là nhóm chiến thắng</a:t>
            </a:r>
          </a:p>
        </p:txBody>
      </p:sp>
      <p:grpSp>
        <p:nvGrpSpPr>
          <p:cNvPr id="26" name="Group 25">
            <a:extLst>
              <a:ext uri="{FF2B5EF4-FFF2-40B4-BE49-F238E27FC236}">
                <a16:creationId xmlns:a16="http://schemas.microsoft.com/office/drawing/2014/main" id="{CAFFD61C-142C-9CDC-463E-3B73C09ED24A}"/>
              </a:ext>
            </a:extLst>
          </p:cNvPr>
          <p:cNvGrpSpPr/>
          <p:nvPr/>
        </p:nvGrpSpPr>
        <p:grpSpPr>
          <a:xfrm>
            <a:off x="3306691" y="121104"/>
            <a:ext cx="5502415" cy="2376994"/>
            <a:chOff x="5907651" y="303984"/>
            <a:chExt cx="5502415" cy="2376994"/>
          </a:xfrm>
        </p:grpSpPr>
        <p:grpSp>
          <p:nvGrpSpPr>
            <p:cNvPr id="14" name="Group 13">
              <a:extLst>
                <a:ext uri="{FF2B5EF4-FFF2-40B4-BE49-F238E27FC236}">
                  <a16:creationId xmlns:a16="http://schemas.microsoft.com/office/drawing/2014/main" id="{ACC5BDA3-8163-7E88-A9D6-0ED47CBF0D9C}"/>
                </a:ext>
              </a:extLst>
            </p:cNvPr>
            <p:cNvGrpSpPr/>
            <p:nvPr/>
          </p:nvGrpSpPr>
          <p:grpSpPr>
            <a:xfrm>
              <a:off x="6096000" y="383791"/>
              <a:ext cx="4419600" cy="2209800"/>
              <a:chOff x="6380714" y="538914"/>
              <a:chExt cx="4419600" cy="2209800"/>
            </a:xfrm>
          </p:grpSpPr>
          <p:pic>
            <p:nvPicPr>
              <p:cNvPr id="12" name="Picture 11" descr="A white rectangular object with purple and pink stripes&#10;&#10;Description automatically generated">
                <a:extLst>
                  <a:ext uri="{FF2B5EF4-FFF2-40B4-BE49-F238E27FC236}">
                    <a16:creationId xmlns:a16="http://schemas.microsoft.com/office/drawing/2014/main" id="{40903B46-0A28-2E38-FD39-0C43861860F4}"/>
                  </a:ext>
                </a:extLst>
              </p:cNvPr>
              <p:cNvPicPr>
                <a:picLocks noChangeAspect="1"/>
              </p:cNvPicPr>
              <p:nvPr/>
            </p:nvPicPr>
            <p:blipFill rotWithShape="1">
              <a:blip r:embed="rId4">
                <a:extLst>
                  <a:ext uri="{28A0092B-C50C-407E-A947-70E740481C1C}">
                    <a14:useLocalDpi xmlns:a14="http://schemas.microsoft.com/office/drawing/2010/main" val="0"/>
                  </a:ext>
                </a:extLst>
              </a:blip>
              <a:srcRect b="50000"/>
              <a:stretch/>
            </p:blipFill>
            <p:spPr>
              <a:xfrm>
                <a:off x="6380714" y="538914"/>
                <a:ext cx="4419600" cy="2209800"/>
              </a:xfrm>
              <a:prstGeom prst="rect">
                <a:avLst/>
              </a:prstGeom>
            </p:spPr>
          </p:pic>
          <p:sp>
            <p:nvSpPr>
              <p:cNvPr id="13" name="TextBox 12">
                <a:extLst>
                  <a:ext uri="{FF2B5EF4-FFF2-40B4-BE49-F238E27FC236}">
                    <a16:creationId xmlns:a16="http://schemas.microsoft.com/office/drawing/2014/main" id="{BBD929AC-185A-8AE8-5D4A-E1F314D16B9E}"/>
                  </a:ext>
                </a:extLst>
              </p:cNvPr>
              <p:cNvSpPr txBox="1"/>
              <p:nvPr/>
            </p:nvSpPr>
            <p:spPr>
              <a:xfrm>
                <a:off x="6982694" y="1135982"/>
                <a:ext cx="321564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Luật chơi</a:t>
                </a:r>
                <a:endParaRPr kumimoji="0" lang="en-US" sz="6000" b="1" i="0" u="none" strike="noStrike" kern="1200" cap="none" spc="0" normalizeH="0" baseline="0" noProof="0">
                  <a:ln>
                    <a:noFill/>
                  </a:ln>
                  <a:solidFill>
                    <a:prstClr val="black"/>
                  </a:solidFill>
                  <a:effectLst/>
                  <a:uLnTx/>
                  <a:uFillTx/>
                  <a:latin typeface="UTM Duepuntozero" panose="02040603050506020204" pitchFamily="18" charset="0"/>
                  <a:ea typeface="+mn-ea"/>
                  <a:cs typeface="+mn-cs"/>
                </a:endParaRPr>
              </a:p>
            </p:txBody>
          </p:sp>
        </p:grpSp>
        <p:pic>
          <p:nvPicPr>
            <p:cNvPr id="20" name="Picture 19" descr="A colorful headphones with notes&#10;&#10;Description automatically generated">
              <a:extLst>
                <a:ext uri="{FF2B5EF4-FFF2-40B4-BE49-F238E27FC236}">
                  <a16:creationId xmlns:a16="http://schemas.microsoft.com/office/drawing/2014/main" id="{2AF5C339-F465-D23E-443A-74B39AC934E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907651" y="303984"/>
              <a:ext cx="1386840" cy="1386840"/>
            </a:xfrm>
            <a:prstGeom prst="rect">
              <a:avLst/>
            </a:prstGeom>
          </p:spPr>
        </p:pic>
        <p:pic>
          <p:nvPicPr>
            <p:cNvPr id="24" name="Picture 23" descr="A record player with music notes&#10;&#10;Description automatically generated">
              <a:extLst>
                <a:ext uri="{FF2B5EF4-FFF2-40B4-BE49-F238E27FC236}">
                  <a16:creationId xmlns:a16="http://schemas.microsoft.com/office/drawing/2014/main" id="{F3349454-B6BD-854F-C86F-FC6FEC8C0EB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713544" y="984456"/>
              <a:ext cx="1696522" cy="1696522"/>
            </a:xfrm>
            <a:prstGeom prst="rect">
              <a:avLst/>
            </a:prstGeom>
          </p:spPr>
        </p:pic>
      </p:grpSp>
    </p:spTree>
    <p:extLst>
      <p:ext uri="{BB962C8B-B14F-4D97-AF65-F5344CB8AC3E}">
        <p14:creationId xmlns:p14="http://schemas.microsoft.com/office/powerpoint/2010/main" val="30509121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children around a planet&#10;&#10;Description automatically generated">
            <a:extLst>
              <a:ext uri="{FF2B5EF4-FFF2-40B4-BE49-F238E27FC236}">
                <a16:creationId xmlns:a16="http://schemas.microsoft.com/office/drawing/2014/main" id="{81114450-2FD5-2B8D-EB56-15934DEC2D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colorful letters and numbers&#10;&#10;Description automatically generated with medium confidence">
            <a:extLst>
              <a:ext uri="{FF2B5EF4-FFF2-40B4-BE49-F238E27FC236}">
                <a16:creationId xmlns:a16="http://schemas.microsoft.com/office/drawing/2014/main" id="{AF656A42-E3E0-C6A4-C7CF-BE2FEF2EF5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8098" y="725351"/>
            <a:ext cx="6419644" cy="1688738"/>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7307DCDE-75CF-0471-7BED-269008AB6D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1206" y="112383"/>
            <a:ext cx="1705786" cy="1705786"/>
          </a:xfrm>
          <a:prstGeom prst="rect">
            <a:avLst/>
          </a:prstGeom>
        </p:spPr>
      </p:pic>
    </p:spTree>
    <p:extLst>
      <p:ext uri="{BB962C8B-B14F-4D97-AF65-F5344CB8AC3E}">
        <p14:creationId xmlns:p14="http://schemas.microsoft.com/office/powerpoint/2010/main" val="16415652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FD9C3DC2-DFAD-34D9-2DAC-9B15EB78E2B4}"/>
              </a:ext>
            </a:extLst>
          </p:cNvPr>
          <p:cNvGrpSpPr/>
          <p:nvPr/>
        </p:nvGrpSpPr>
        <p:grpSpPr>
          <a:xfrm>
            <a:off x="0" y="394273"/>
            <a:ext cx="11458575" cy="770708"/>
            <a:chOff x="0" y="394273"/>
            <a:chExt cx="11458575" cy="770708"/>
          </a:xfrm>
        </p:grpSpPr>
        <p:sp>
          <p:nvSpPr>
            <p:cNvPr id="3" name="Oval 2">
              <a:extLst>
                <a:ext uri="{FF2B5EF4-FFF2-40B4-BE49-F238E27FC236}">
                  <a16:creationId xmlns:a16="http://schemas.microsoft.com/office/drawing/2014/main" id="{1B641B26-E5A3-7DA3-4963-C67603931064}"/>
                </a:ext>
              </a:extLst>
            </p:cNvPr>
            <p:cNvSpPr/>
            <p:nvPr/>
          </p:nvSpPr>
          <p:spPr>
            <a:xfrm>
              <a:off x="0" y="394273"/>
              <a:ext cx="770708" cy="770708"/>
            </a:xfrm>
            <a:prstGeom prst="ellipse">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rPr>
                <a:t>1</a:t>
              </a:r>
            </a:p>
          </p:txBody>
        </p:sp>
        <p:sp>
          <p:nvSpPr>
            <p:cNvPr id="11" name="TextBox 10">
              <a:extLst>
                <a:ext uri="{FF2B5EF4-FFF2-40B4-BE49-F238E27FC236}">
                  <a16:creationId xmlns:a16="http://schemas.microsoft.com/office/drawing/2014/main" id="{1CD48B9C-9939-9FDB-71B2-4CFAD60BEA16}"/>
                </a:ext>
              </a:extLst>
            </p:cNvPr>
            <p:cNvSpPr txBox="1"/>
            <p:nvPr/>
          </p:nvSpPr>
          <p:spPr>
            <a:xfrm>
              <a:off x="924560" y="511748"/>
              <a:ext cx="10534015"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Tham gia trò chơi “Nếu…thì” về chủ đề “ Bảo vệ môi trường”</a:t>
              </a:r>
              <a:endPar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5" name="Rectangle: Rounded Corners 4">
            <a:extLst>
              <a:ext uri="{FF2B5EF4-FFF2-40B4-BE49-F238E27FC236}">
                <a16:creationId xmlns:a16="http://schemas.microsoft.com/office/drawing/2014/main" id="{BF377D30-2416-A9F6-1F68-1DBF6E584B7A}"/>
              </a:ext>
            </a:extLst>
          </p:cNvPr>
          <p:cNvSpPr/>
          <p:nvPr/>
        </p:nvSpPr>
        <p:spPr>
          <a:xfrm>
            <a:off x="487680" y="1645920"/>
            <a:ext cx="10962640" cy="4622800"/>
          </a:xfrm>
          <a:prstGeom prst="roundRect">
            <a:avLst>
              <a:gd name="adj" fmla="val 9282"/>
            </a:avLst>
          </a:prstGeom>
          <a:solidFill>
            <a:srgbClr val="FFFFCC"/>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457200" lvl="0" indent="-457200" algn="just">
              <a:buFont typeface="Arial" panose="020B0604020202020204" pitchFamily="34" charset="0"/>
              <a:buChar char="•"/>
              <a:defRPr/>
            </a:pPr>
            <a:r>
              <a:rPr lang="en-US" sz="3200">
                <a:solidFill>
                  <a:prstClr val="black"/>
                </a:solidFill>
                <a:latin typeface="Calibri" panose="020F0502020204030204" pitchFamily="34" charset="0"/>
                <a:ea typeface="Calibri" panose="020F0502020204030204" pitchFamily="34" charset="0"/>
                <a:cs typeface="Calibri" panose="020F0502020204030204" pitchFamily="34" charset="0"/>
              </a:rPr>
              <a:t>C</a:t>
            </a:r>
            <a:r>
              <a:rPr lang="vi-VN" sz="3200">
                <a:solidFill>
                  <a:prstClr val="black"/>
                </a:solidFill>
                <a:latin typeface="Calibri" panose="020F0502020204030204" pitchFamily="34" charset="0"/>
                <a:ea typeface="Calibri" panose="020F0502020204030204" pitchFamily="34" charset="0"/>
                <a:cs typeface="Calibri" panose="020F0502020204030204" pitchFamily="34" charset="0"/>
              </a:rPr>
              <a:t>hia lớp thành 2 đội với số lượng thành viên như nhau, xếp đứng thành một hàng đối diện nhau.</a:t>
            </a:r>
            <a:endParaRPr lang="en-US" sz="320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defRPr/>
            </a:pPr>
            <a:r>
              <a:rPr lang="vi-VN" sz="3200">
                <a:solidFill>
                  <a:prstClr val="black"/>
                </a:solidFill>
                <a:latin typeface="Calibri" panose="020F0502020204030204" pitchFamily="34" charset="0"/>
                <a:ea typeface="Calibri" panose="020F0502020204030204" pitchFamily="34" charset="0"/>
                <a:cs typeface="Calibri" panose="020F0502020204030204" pitchFamily="34" charset="0"/>
              </a:rPr>
              <a:t>Mỗi thành viên của nhóm này sẽ đưa ra mệnh đề nếu và một thành viên đội còn lại sẽ đưa ra mệnh đề thì sao cho phù hợp.</a:t>
            </a:r>
            <a:endParaRPr lang="en-US" sz="320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defRPr/>
            </a:pPr>
            <a:r>
              <a:rPr lang="vi-VN" sz="3200">
                <a:solidFill>
                  <a:prstClr val="black"/>
                </a:solidFill>
                <a:latin typeface="Calibri" panose="020F0502020204030204" pitchFamily="34" charset="0"/>
                <a:ea typeface="Calibri" panose="020F0502020204030204" pitchFamily="34" charset="0"/>
                <a:cs typeface="Calibri" panose="020F0502020204030204" pitchFamily="34" charset="0"/>
              </a:rPr>
              <a:t>Khi trò chơi được thực hiện 1/2 thì tiến hành đổi bên nhóm đưa ra mệnh đề nếu sẽ chuyển sang mệnh để thì và ngược lại. Nếu đội nào có số lượng các mệnh đề phù hợp nhiều hơn sẽ giành chiến thắng.</a:t>
            </a:r>
            <a:endParaRPr kumimoji="0" lang="vi-VN" sz="3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17438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7FA4748-4C68-D038-9C5B-047B8C6CC3E9}"/>
              </a:ext>
            </a:extLst>
          </p:cNvPr>
          <p:cNvPicPr>
            <a:picLocks noChangeAspect="1"/>
          </p:cNvPicPr>
          <p:nvPr/>
        </p:nvPicPr>
        <p:blipFill>
          <a:blip r:embed="rId3"/>
          <a:stretch>
            <a:fillRect/>
          </a:stretch>
        </p:blipFill>
        <p:spPr>
          <a:xfrm>
            <a:off x="1961197" y="877887"/>
            <a:ext cx="8414314" cy="4994593"/>
          </a:xfrm>
          <a:prstGeom prst="rect">
            <a:avLst/>
          </a:prstGeom>
        </p:spPr>
      </p:pic>
    </p:spTree>
    <p:extLst>
      <p:ext uri="{BB962C8B-B14F-4D97-AF65-F5344CB8AC3E}">
        <p14:creationId xmlns:p14="http://schemas.microsoft.com/office/powerpoint/2010/main" val="4073274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2">
            <a:extLst>
              <a:ext uri="{FF2B5EF4-FFF2-40B4-BE49-F238E27FC236}">
                <a16:creationId xmlns:a16="http://schemas.microsoft.com/office/drawing/2014/main" id="{09616E21-E204-DF12-727B-2B1754204ED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defTabSz="609630">
              <a:defRPr/>
            </a:pPr>
            <a:endParaRPr lang="en-US" sz="1200">
              <a:solidFill>
                <a:prstClr val="black"/>
              </a:solidFill>
              <a:latin typeface="Calibri"/>
            </a:endParaRPr>
          </a:p>
        </p:txBody>
      </p:sp>
      <p:sp>
        <p:nvSpPr>
          <p:cNvPr id="33" name="Freeform 3">
            <a:extLst>
              <a:ext uri="{FF2B5EF4-FFF2-40B4-BE49-F238E27FC236}">
                <a16:creationId xmlns:a16="http://schemas.microsoft.com/office/drawing/2014/main" id="{86E86BA0-E5BD-D054-AFB7-552A10FFA831}"/>
              </a:ext>
            </a:extLst>
          </p:cNvPr>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pic>
        <p:nvPicPr>
          <p:cNvPr id="12" name="Picture 11">
            <a:extLst>
              <a:ext uri="{FF2B5EF4-FFF2-40B4-BE49-F238E27FC236}">
                <a16:creationId xmlns:a16="http://schemas.microsoft.com/office/drawing/2014/main" id="{55556063-2F55-BF8F-5201-884F24A8606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3945" b="84196" l="24091" r="46888">
                        <a14:foregroundMark x1="34115" y1="16289" x2="39410" y2="24050"/>
                        <a14:foregroundMark x1="33064" y1="83266" x2="32579" y2="78456"/>
                        <a14:foregroundMark x1="39572" y1="84196" x2="39086" y2="80154"/>
                        <a14:foregroundMark x1="29790" y1="20938" x2="40663" y2="20978"/>
                        <a14:foregroundMark x1="40663" y1="20978" x2="42037" y2="20938"/>
                        <a14:foregroundMark x1="38157" y1="24656" x2="40784" y2="29466"/>
                        <a14:foregroundMark x1="43735" y1="24050" x2="38763" y2="17947"/>
                        <a14:foregroundMark x1="38763" y1="17947" x2="30234" y2="17947"/>
                        <a14:foregroundMark x1="30234" y1="17947" x2="27162" y2="24656"/>
                        <a14:foregroundMark x1="34276" y1="16289" x2="44260" y2="22191"/>
                        <a14:foregroundMark x1="44260" y1="22191" x2="45756" y2="24333"/>
                        <a14:foregroundMark x1="35853" y1="13945" x2="35853" y2="13945"/>
                      </a14:backgroundRemoval>
                    </a14:imgEffect>
                  </a14:imgLayer>
                </a14:imgProps>
              </a:ext>
              <a:ext uri="{28A0092B-C50C-407E-A947-70E740481C1C}">
                <a14:useLocalDpi xmlns:a14="http://schemas.microsoft.com/office/drawing/2010/main" val="0"/>
              </a:ext>
            </a:extLst>
          </a:blip>
          <a:srcRect l="21266" t="11009" r="50207" b="35021"/>
          <a:stretch/>
        </p:blipFill>
        <p:spPr>
          <a:xfrm>
            <a:off x="355601" y="1703490"/>
            <a:ext cx="2713011" cy="5132739"/>
          </a:xfrm>
          <a:prstGeom prst="rect">
            <a:avLst/>
          </a:prstGeom>
          <a:effectLst>
            <a:outerShdw blurRad="63500" sx="102000" sy="102000" algn="ctr" rotWithShape="0">
              <a:prstClr val="black">
                <a:alpha val="40000"/>
              </a:prstClr>
            </a:outerShdw>
          </a:effectLst>
        </p:spPr>
      </p:pic>
      <p:grpSp>
        <p:nvGrpSpPr>
          <p:cNvPr id="13" name="Group 12">
            <a:extLst>
              <a:ext uri="{FF2B5EF4-FFF2-40B4-BE49-F238E27FC236}">
                <a16:creationId xmlns:a16="http://schemas.microsoft.com/office/drawing/2014/main" id="{D17D9438-3AA3-161A-C8C9-0BDC0441A412}"/>
              </a:ext>
            </a:extLst>
          </p:cNvPr>
          <p:cNvGrpSpPr/>
          <p:nvPr/>
        </p:nvGrpSpPr>
        <p:grpSpPr>
          <a:xfrm>
            <a:off x="3359670" y="431800"/>
            <a:ext cx="8171930" cy="5130800"/>
            <a:chOff x="6494975" y="189821"/>
            <a:chExt cx="4782878" cy="2784660"/>
          </a:xfrm>
        </p:grpSpPr>
        <p:pic>
          <p:nvPicPr>
            <p:cNvPr id="14" name="Picture 13">
              <a:extLst>
                <a:ext uri="{FF2B5EF4-FFF2-40B4-BE49-F238E27FC236}">
                  <a16:creationId xmlns:a16="http://schemas.microsoft.com/office/drawing/2014/main" id="{49AE9591-85F6-5C5F-04B4-11A7FB3CE0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494975" y="189821"/>
              <a:ext cx="4782878" cy="2784660"/>
            </a:xfrm>
            <a:prstGeom prst="rect">
              <a:avLst/>
            </a:prstGeom>
          </p:spPr>
        </p:pic>
        <p:sp>
          <p:nvSpPr>
            <p:cNvPr id="15" name="TextBox 14">
              <a:extLst>
                <a:ext uri="{FF2B5EF4-FFF2-40B4-BE49-F238E27FC236}">
                  <a16:creationId xmlns:a16="http://schemas.microsoft.com/office/drawing/2014/main" id="{5489C38A-D78F-03EF-31E6-82866C2E7E63}"/>
                </a:ext>
              </a:extLst>
            </p:cNvPr>
            <p:cNvSpPr txBox="1"/>
            <p:nvPr/>
          </p:nvSpPr>
          <p:spPr>
            <a:xfrm>
              <a:off x="6934600" y="615795"/>
              <a:ext cx="3963508" cy="1854153"/>
            </a:xfrm>
            <a:prstGeom prst="rect">
              <a:avLst/>
            </a:prstGeom>
            <a:noFill/>
          </p:spPr>
          <p:txBody>
            <a:bodyPr wrap="square" rtlCol="0">
              <a:spAutoFit/>
            </a:bodyPr>
            <a:lstStyle/>
            <a:p>
              <a:pPr algn="just" defTabSz="609630">
                <a:defRPr/>
              </a:pPr>
              <a:r>
                <a:rPr lang="vi-VN" sz="3600" b="1">
                  <a:solidFill>
                    <a:srgbClr val="C00000"/>
                  </a:solidFill>
                  <a:latin typeface="Calibri" panose="020F0502020204030204" pitchFamily="34" charset="0"/>
                  <a:cs typeface="Calibri" panose="020F0502020204030204" pitchFamily="34" charset="0"/>
                </a:rPr>
                <a:t>Trò chơi cho thấy môi trường được bảo vệ hay hủy hoại là do chính bàn tay con người. Vì thế, hãy luôn thực hiện những việc làm tốt để bảo vệ môi trường của chúng ta luôn được bảo vệ.</a:t>
              </a:r>
            </a:p>
          </p:txBody>
        </p:sp>
      </p:grpSp>
    </p:spTree>
    <p:extLst>
      <p:ext uri="{BB962C8B-B14F-4D97-AF65-F5344CB8AC3E}">
        <p14:creationId xmlns:p14="http://schemas.microsoft.com/office/powerpoint/2010/main" val="369178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168C2287-620E-25F8-3BB2-A6691A4EA5D4}"/>
              </a:ext>
            </a:extLst>
          </p:cNvPr>
          <p:cNvGrpSpPr/>
          <p:nvPr/>
        </p:nvGrpSpPr>
        <p:grpSpPr>
          <a:xfrm>
            <a:off x="0" y="394273"/>
            <a:ext cx="11448415" cy="1093093"/>
            <a:chOff x="0" y="394273"/>
            <a:chExt cx="11448415" cy="1093093"/>
          </a:xfrm>
        </p:grpSpPr>
        <p:sp>
          <p:nvSpPr>
            <p:cNvPr id="9" name="Oval 8">
              <a:extLst>
                <a:ext uri="{FF2B5EF4-FFF2-40B4-BE49-F238E27FC236}">
                  <a16:creationId xmlns:a16="http://schemas.microsoft.com/office/drawing/2014/main" id="{1F436523-E45B-75F1-3B05-D4973161DB29}"/>
                </a:ext>
              </a:extLst>
            </p:cNvPr>
            <p:cNvSpPr/>
            <p:nvPr/>
          </p:nvSpPr>
          <p:spPr>
            <a:xfrm>
              <a:off x="0" y="394273"/>
              <a:ext cx="770708" cy="770708"/>
            </a:xfrm>
            <a:prstGeom prst="ellipse">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rPr>
                <a:t>2</a:t>
              </a:r>
            </a:p>
          </p:txBody>
        </p:sp>
        <p:sp>
          <p:nvSpPr>
            <p:cNvPr id="10" name="TextBox 9">
              <a:extLst>
                <a:ext uri="{FF2B5EF4-FFF2-40B4-BE49-F238E27FC236}">
                  <a16:creationId xmlns:a16="http://schemas.microsoft.com/office/drawing/2014/main" id="{660B176C-7C05-EFB6-58B5-2DE95208766C}"/>
                </a:ext>
              </a:extLst>
            </p:cNvPr>
            <p:cNvSpPr txBox="1"/>
            <p:nvPr/>
          </p:nvSpPr>
          <p:spPr>
            <a:xfrm>
              <a:off x="914400" y="410148"/>
              <a:ext cx="10534015"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Em hãy cùng các bạn trong nhóm tìm hiểu và giải thích tác dụng của những việc làm dưới đây:</a:t>
              </a:r>
              <a:endPar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16" name="Picture 15">
            <a:extLst>
              <a:ext uri="{FF2B5EF4-FFF2-40B4-BE49-F238E27FC236}">
                <a16:creationId xmlns:a16="http://schemas.microsoft.com/office/drawing/2014/main" id="{6008AA58-DA81-4A7F-5ABD-27D503176571}"/>
              </a:ext>
            </a:extLst>
          </p:cNvPr>
          <p:cNvPicPr>
            <a:picLocks noChangeAspect="1"/>
          </p:cNvPicPr>
          <p:nvPr/>
        </p:nvPicPr>
        <p:blipFill>
          <a:blip r:embed="rId3"/>
          <a:stretch>
            <a:fillRect/>
          </a:stretch>
        </p:blipFill>
        <p:spPr>
          <a:xfrm>
            <a:off x="2316480" y="1487169"/>
            <a:ext cx="7523480" cy="5172393"/>
          </a:xfrm>
          <a:prstGeom prst="rect">
            <a:avLst/>
          </a:prstGeom>
        </p:spPr>
      </p:pic>
    </p:spTree>
    <p:extLst>
      <p:ext uri="{BB962C8B-B14F-4D97-AF65-F5344CB8AC3E}">
        <p14:creationId xmlns:p14="http://schemas.microsoft.com/office/powerpoint/2010/main" val="25704070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27</Slides>
  <Notes>2</Notes>
  <HiddenSlides>0</HiddenSlides>
  <ScaleCrop>false</ScaleCrop>
  <HeadingPairs>
    <vt:vector size="4" baseType="variant">
      <vt:variant>
        <vt:lpstr>Theme</vt:lpstr>
      </vt:variant>
      <vt:variant>
        <vt:i4>5</vt:i4>
      </vt:variant>
      <vt:variant>
        <vt:lpstr>Slide Titles</vt:lpstr>
      </vt:variant>
      <vt:variant>
        <vt:i4>27</vt:i4>
      </vt:variant>
    </vt:vector>
  </HeadingPairs>
  <TitlesOfParts>
    <vt:vector size="32" baseType="lpstr">
      <vt:lpstr>Custom Design</vt:lpstr>
      <vt:lpstr>Office Theme</vt:lpstr>
      <vt:lpstr>1_Custom Design</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revision>1</cp:revision>
  <dcterms:created xsi:type="dcterms:W3CDTF">2024-04-07T07:32:42Z</dcterms:created>
  <dcterms:modified xsi:type="dcterms:W3CDTF">2025-01-12T00:23:59Z</dcterms:modified>
</cp:coreProperties>
</file>